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344" y="-128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288060" y="932138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PODCAST: 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6000" b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14459" y="7567431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272822" y="7893956"/>
            <a:ext cx="7920900" cy="73789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</a:t>
            </a:r>
            <a:r>
              <a:rPr lang="pt-BR" sz="3200" b="1" dirty="0"/>
              <a:t>Desprezando a existência de forças dissipativas, o vetor aceleração tangencial do coelhinho, no terceiro quadrinho, é </a:t>
            </a:r>
            <a:r>
              <a:rPr lang="pt-BR" sz="3200" b="1" dirty="0" smtClean="0"/>
              <a:t> ?</a:t>
            </a:r>
            <a:endParaRPr lang="pt-BR" sz="3200" b="1" dirty="0"/>
          </a:p>
          <a:p>
            <a:endParaRPr lang="pt-BR" sz="3200" b="1" dirty="0"/>
          </a:p>
          <a:p>
            <a:r>
              <a:rPr lang="pt-BR" sz="3200" b="1" dirty="0"/>
              <a:t>a) nulo. </a:t>
            </a:r>
          </a:p>
          <a:p>
            <a:r>
              <a:rPr lang="pt-BR" sz="3200" b="1" dirty="0"/>
              <a:t>b) paralelo à sua velocidade linear e no mesmo sentido. </a:t>
            </a:r>
          </a:p>
          <a:p>
            <a:r>
              <a:rPr lang="pt-BR" sz="3200" b="1" dirty="0"/>
              <a:t>c) paralelo à sua velocidade linear e no sentido oposto. </a:t>
            </a:r>
          </a:p>
          <a:p>
            <a:r>
              <a:rPr lang="pt-BR" sz="3200" b="1" dirty="0"/>
              <a:t>d) perpendicular à sua velocidade linear e dirigido para o centro da Terra. </a:t>
            </a:r>
          </a:p>
          <a:p>
            <a:r>
              <a:rPr lang="pt-BR" sz="3200" b="1" dirty="0"/>
              <a:t>e) perpendicular à sua velocidade linear e dirigido para fora da superfície da Terra</a:t>
            </a:r>
            <a:r>
              <a:rPr lang="pt-BR" sz="3200" dirty="0"/>
              <a:t>. </a:t>
            </a:r>
          </a:p>
          <a:p>
            <a:pPr algn="just">
              <a:buSzPct val="25000"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3"/>
            <a:ext cx="13030391" cy="892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Aceleração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mru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873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Aceleração Tangencial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82868" y="11631270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800" dirty="0"/>
              <a:t>Aceleração</a:t>
            </a:r>
            <a:endParaRPr lang="pt-BR"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849383" y="37201939"/>
            <a:ext cx="14051056" cy="1427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foram utilizados computador, papel A4t, microfone, sites, 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469072" y="35935843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esses materiais e ferramentas foi possível elaborar o esquema da atividade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469072" y="34137131"/>
            <a:ext cx="13403503" cy="1498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trabalho aborda o uso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matéria de física, os desafios são grandiosos</a:t>
            </a: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ainda não atingimos o esperado, que é a boa preparação para o Enem. A lista de materiais foi suficiente para construirmos 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088273" y="2356953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220440" y="16464320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756175" y="13958111"/>
            <a:ext cx="10229476" cy="2227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2800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2800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3</a:t>
            </a:r>
            <a:r>
              <a:rPr lang="pt-BR" sz="3200" dirty="0" smtClean="0">
                <a:solidFill>
                  <a:schemeClr val="dk1"/>
                </a:solidFill>
              </a:rPr>
              <a:t>°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Matutino </a:t>
            </a:r>
            <a:r>
              <a:rPr lang="pt-BR" sz="3200" b="1" dirty="0" smtClean="0">
                <a:solidFill>
                  <a:schemeClr val="dk1"/>
                </a:solidFill>
              </a:rPr>
              <a:t>Cinemática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aceleração tangencial 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pt-BR" sz="3200" dirty="0">
                <a:solidFill>
                  <a:schemeClr val="dk1"/>
                </a:solidFill>
              </a:rPr>
              <a:t>4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78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404191" y="104317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atividade que realizamos trouxe 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nossa turma,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ajuda na  aprendizagem da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que nosso trabalho seja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divulgada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comunidade e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 escolas.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também continuar com o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diagrama V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pt-BR" sz="2800" dirty="0" smtClean="0">
                <a:solidFill>
                  <a:schemeClr val="dk1"/>
                </a:solidFill>
              </a:rPr>
              <a:t>estudar </a:t>
            </a:r>
            <a:r>
              <a:rPr lang="pt-BR" sz="2800" dirty="0">
                <a:solidFill>
                  <a:schemeClr val="dk1"/>
                </a:solidFill>
              </a:rPr>
              <a:t>para o </a:t>
            </a:r>
            <a:r>
              <a:rPr lang="pt-BR" sz="2800" dirty="0" smtClean="0">
                <a:solidFill>
                  <a:schemeClr val="dk1"/>
                </a:solidFill>
              </a:rPr>
              <a:t>ENEM. Ficou mais fácil e entender as partes da física que vemos na escola.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31677" y="1135288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957735" y="4987242"/>
            <a:ext cx="4792135" cy="14788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SzPct val="25000"/>
              <a:buFontTx/>
              <a:buChar char="-"/>
            </a:pPr>
            <a:r>
              <a:rPr lang="pt-BR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EEEFM Prof.ª Filomena Quitiba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SzPct val="25000"/>
              <a:buFontTx/>
              <a:buChar char="-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Carlos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ubens, Murilo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Prof.°: Lucas Xavier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endParaRPr lang="pt-BR" sz="440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924772" y="41175443"/>
            <a:ext cx="3603980" cy="16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2587" y="41114297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076016" y="41458372"/>
            <a:ext cx="2663203" cy="15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1">
            <a:alphaModFix/>
          </a:blip>
          <a:srcRect l="47566" t="30425" r="46550" b="60655"/>
          <a:stretch/>
        </p:blipFill>
        <p:spPr>
          <a:xfrm>
            <a:off x="14938074" y="17210417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 smtClean="0">
                <a:solidFill>
                  <a:srgbClr val="202020"/>
                </a:solidFill>
              </a:rPr>
              <a:t>2014-78</a:t>
            </a: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64652624"/>
              </p:ext>
            </p:extLst>
          </p:nvPr>
        </p:nvGraphicFramePr>
        <p:xfrm>
          <a:off x="587830" y="24558500"/>
          <a:ext cx="13702845" cy="385553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2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 -</a:t>
                      </a:r>
                      <a:r>
                        <a:rPr lang="pt-B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Dominar a norma culta da Língua Portuguesa e fazer uso das linguagens matemática, artística e científica.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</a:t>
                      </a:r>
                      <a:r>
                        <a:rPr lang="pt-BR" sz="2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19 </a:t>
                      </a:r>
                      <a:r>
                        <a:rPr lang="pt-BR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pt-B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Reconhecer características físicas e parâmetros de movimentos de veículos, corpos celestes e outros objetos em diferentes linguagens e formas de representação. 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2032" y="14968438"/>
            <a:ext cx="119563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Aceleração </a:t>
            </a:r>
            <a:r>
              <a:rPr lang="pt-BR" sz="2800" dirty="0" smtClean="0"/>
              <a:t>Tangencial</a:t>
            </a:r>
          </a:p>
          <a:p>
            <a:pPr algn="ctr"/>
            <a:endParaRPr lang="pt-BR" sz="2800" dirty="0" smtClean="0"/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aceleração é uma grandeza vectorial que permite expressar o aumento de velocidade numa unidade de tempo. De acordo com o Sistema Internacional, a referida unidade é o metro por segundo ao quadrado (m/s²).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Relativamente à aceleração tangencial, trata-se da grandeza que vincula a variação da rapidez num determinado intervalo de tempo. Por exemplo, no caso de um automóvel, a aceleração tangencial depende da forma como o condutor carrega no acelerador. Assim sendo, a aceleração tangencial é aquela que aumenta ou diminui a velocidade à qual o veículo se desloca.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  <a:p>
            <a:pPr algn="ctr"/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CaixaDeTexto 2"/>
          <p:cNvSpPr txBox="1">
            <a:spLocks/>
          </p:cNvSpPr>
          <p:nvPr/>
        </p:nvSpPr>
        <p:spPr>
          <a:xfrm>
            <a:off x="628367" y="29986014"/>
            <a:ext cx="1488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 professor utiliza essa história em quadrinhos para discutir com os estudantes o movimento de satélites. Nesse sentido, pede a eles que analisem o movimento do coelhinho, considerando o módulo da velocidade constante. </a:t>
            </a:r>
          </a:p>
        </p:txBody>
      </p:sp>
      <p:pic>
        <p:nvPicPr>
          <p:cNvPr id="67" name="Picture 2" descr="C:\Users\Carlos Rubens\Desktop\Sem títul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76" y="31831889"/>
            <a:ext cx="6103006" cy="697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Carlos Rubens\Desktop\IMG_20170730_22444840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49408" y="23734784"/>
            <a:ext cx="8105523" cy="116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512443" y="18720952"/>
            <a:ext cx="8716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/>
              <a:t>Resolução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Sendo a órbita circular, o movimento será uniforme e a aceleração tangencial será nula.</a:t>
            </a:r>
          </a:p>
          <a:p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endParaRPr lang="pt-BR" sz="8000" dirty="0"/>
          </a:p>
        </p:txBody>
      </p:sp>
      <p:pic>
        <p:nvPicPr>
          <p:cNvPr id="5" name="tot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1471646" y="3496236"/>
            <a:ext cx="3669674" cy="366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633</Words>
  <Application>Microsoft Office PowerPoint</Application>
  <PresentationFormat>Personalizar</PresentationFormat>
  <Paragraphs>62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Calibri</vt:lpstr>
      <vt:lpstr>Times New Roman</vt:lpstr>
      <vt:lpstr>Cambria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Rubens</dc:creator>
  <cp:lastModifiedBy>lucas xavier</cp:lastModifiedBy>
  <cp:revision>28</cp:revision>
  <dcterms:modified xsi:type="dcterms:W3CDTF">2018-09-12T00:35:43Z</dcterms:modified>
</cp:coreProperties>
</file>