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Arial Black" panose="020B0A04020102020204" pitchFamily="34" charset="0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mbria" panose="02040503050406030204" pitchFamily="18" charset="0"/>
      <p:regular r:id="rId9"/>
      <p:bold r:id="rId10"/>
      <p:italic r:id="rId11"/>
      <p:boldItalic r:id="rId12"/>
    </p:embeddedFont>
    <p:embeddedFont>
      <p:font typeface="Tahoma" panose="020B0604030504040204" pitchFamily="3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624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hyperlink" Target="http://www.janelanaweb.com/dinheiro/imagens_main/dinheiro.gif" TargetMode="External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3886200" y="599587"/>
            <a:ext cx="25603200" cy="3193141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66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 / </a:t>
            </a:r>
            <a:r>
              <a:rPr lang="pt-BR" sz="66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Feiras de Ciências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</a:t>
            </a: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pt-BR" sz="37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agosto 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de 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2018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700" b="1" i="0" u="none" strike="noStrike" cap="none" dirty="0" smtClean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72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Primeira Lei de </a:t>
            </a:r>
            <a:r>
              <a:rPr lang="pt-BR" sz="72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Ohm em Operação </a:t>
            </a:r>
            <a:endParaRPr lang="pt-BR" sz="72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6" name="Shape 26">
            <a:hlinkClick r:id="rId5"/>
          </p:cNvPr>
          <p:cNvSpPr/>
          <p:nvPr/>
        </p:nvSpPr>
        <p:spPr>
          <a:xfrm flipH="1" flipV="1">
            <a:off x="47881006" y="22249924"/>
            <a:ext cx="293435" cy="5619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1873270" y="1882215"/>
            <a:ext cx="24280708" cy="20433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9666" y="7146844"/>
            <a:ext cx="29087629" cy="2836045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062345" y="8837092"/>
            <a:ext cx="7983265" cy="31807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buSzPct val="25000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</a:t>
            </a:r>
            <a:r>
              <a:rPr lang="pt-BR" sz="3200" b="1" dirty="0" smtClean="0">
                <a:solidFill>
                  <a:schemeClr val="dk1"/>
                </a:solidFill>
              </a:rPr>
              <a:t>básica:</a:t>
            </a: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 smtClean="0">
                <a:solidFill>
                  <a:schemeClr val="dk1"/>
                </a:solidFill>
              </a:rPr>
              <a:t>O que são condutores ôhmicos e não ôhmicos?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 são as curvas características?</a:t>
            </a: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420811" y="8209914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3440007" y="7889033"/>
            <a:ext cx="6471655" cy="11841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Conceitual</a:t>
            </a: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5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16456025" y="38633401"/>
            <a:ext cx="15515497" cy="404948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O que foi observado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000" dirty="0" smtClean="0">
                <a:solidFill>
                  <a:schemeClr val="dk1"/>
                </a:solidFill>
              </a:rPr>
              <a:t>De acordo com a variação da voltagem a corrente mudava, percebido pela tabela e quando observamos o gráfico gerado, os integrantes do grupo perceberam a reta. Ao interpretar vimos que a resistência ficava constante. </a:t>
            </a:r>
            <a:endParaRPr lang="pt-BR" sz="4000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t-BR" sz="2800" b="1" dirty="0">
              <a:solidFill>
                <a:schemeClr val="dk1"/>
              </a:solidFill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40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576931" y="22887957"/>
            <a:ext cx="11664690" cy="38222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dirty="0">
                <a:solidFill>
                  <a:schemeClr val="dk1"/>
                </a:solidFill>
                <a:latin typeface="Arial Black" panose="020B0A04020102020204" pitchFamily="34" charset="0"/>
              </a:rPr>
              <a:t>C</a:t>
            </a:r>
            <a:r>
              <a:rPr lang="pt-BR" sz="2800" dirty="0" smtClean="0">
                <a:solidFill>
                  <a:schemeClr val="dk1"/>
                </a:solidFill>
                <a:latin typeface="Arial Black" panose="020B0A04020102020204" pitchFamily="34" charset="0"/>
              </a:rPr>
              <a:t>onceitos</a:t>
            </a:r>
            <a:r>
              <a:rPr lang="pt-BR" sz="4000" i="0" u="none" strike="noStrike" cap="none" dirty="0" smtClean="0">
                <a:solidFill>
                  <a:schemeClr val="dk1"/>
                </a:solidFill>
                <a:sym typeface="Arial"/>
              </a:rPr>
              <a:t>: </a:t>
            </a:r>
            <a:endParaRPr lang="pt-BR" sz="4000" dirty="0">
              <a:solidFill>
                <a:schemeClr val="dk1"/>
              </a:solidFill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000" i="0" u="none" strike="noStrike" cap="none" dirty="0" smtClean="0">
                <a:solidFill>
                  <a:schemeClr val="dk1"/>
                </a:solidFill>
                <a:sym typeface="Arial"/>
              </a:rPr>
              <a:t>Potencial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000" dirty="0" smtClean="0">
                <a:solidFill>
                  <a:schemeClr val="dk1"/>
                </a:solidFill>
              </a:rPr>
              <a:t>Resistência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000" dirty="0" smtClean="0">
                <a:solidFill>
                  <a:schemeClr val="dk1"/>
                </a:solidFill>
              </a:rPr>
              <a:t>Corrente Elétrica</a:t>
            </a:r>
            <a:endParaRPr lang="pt-BR" sz="400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587830" y="10793138"/>
            <a:ext cx="9986320" cy="314292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Teoria: 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</a:t>
            </a:r>
            <a:r>
              <a:rPr lang="pt-BR" sz="400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Eletrodinâmica.</a:t>
            </a:r>
            <a:endParaRPr lang="pt-BR" sz="3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17757572" y="32733716"/>
            <a:ext cx="13927608" cy="180083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Registros / Dados</a:t>
            </a:r>
            <a:r>
              <a:rPr lang="pt-BR" sz="2800" b="1" dirty="0" smtClean="0">
                <a:solidFill>
                  <a:schemeClr val="dk1"/>
                </a:solidFill>
              </a:rPr>
              <a:t>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 um caderno colhermos informações do livro e da internet, também do simulador.</a:t>
            </a:r>
            <a:endParaRPr lang="pt-BR" sz="40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8500651" y="26772782"/>
            <a:ext cx="13482084" cy="563601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 (tabela,/conta/gráfico):</a:t>
            </a:r>
            <a:endParaRPr sz="32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20541343" y="13973614"/>
            <a:ext cx="11505344" cy="326935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pt-BR" sz="3200" dirty="0" smtClean="0">
                <a:solidFill>
                  <a:schemeClr val="dk1"/>
                </a:solidFill>
                <a:latin typeface="Arial Black" panose="020B0A04020102020204" pitchFamily="34" charset="0"/>
                <a:ea typeface="Cambria"/>
                <a:cs typeface="Cambria"/>
                <a:sym typeface="Cambria"/>
              </a:rPr>
              <a:t>Conclusão e justificativas:</a:t>
            </a:r>
          </a:p>
          <a:p>
            <a:pPr lvl="0" algn="just">
              <a:buSzPct val="25000"/>
            </a:pPr>
            <a:r>
              <a:rPr lang="pt-BR" sz="40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A </a:t>
            </a:r>
            <a:r>
              <a:rPr lang="pt-BR" sz="4000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primeira Lei de Ohm afirma que a corrente elétrica que atravessa um dispositivo qualquer é sempre diretamente proporcional à diferença de potencial aplicada a esse dispositivo.</a:t>
            </a:r>
            <a:endParaRPr lang="pt-BR" sz="4000" dirty="0">
              <a:solidFill>
                <a:schemeClr val="dk1"/>
              </a:solidFill>
              <a:latin typeface="+mj-lt"/>
              <a:ea typeface="Tahoma"/>
              <a:cs typeface="Tahoma"/>
              <a:sym typeface="Tahoma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475793" y="35318463"/>
            <a:ext cx="31472854" cy="29871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i="0" u="none" strike="noStrike" cap="none" dirty="0" smtClean="0">
                <a:solidFill>
                  <a:srgbClr val="000000"/>
                </a:solidFill>
                <a:sym typeface="Arial"/>
              </a:rPr>
              <a:t>Evento (</a:t>
            </a:r>
            <a:r>
              <a:rPr lang="pt-BR" sz="3600" dirty="0" smtClean="0"/>
              <a:t>Montagem do equipamento/experimento):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Experiência</a:t>
            </a:r>
            <a:r>
              <a:rPr lang="pt-BR" sz="40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simulador virtual</a:t>
            </a: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4273650" y="11527167"/>
            <a:ext cx="925321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330602" y="3195843"/>
            <a:ext cx="2648655" cy="238853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6807606" y="5477501"/>
            <a:ext cx="5043070" cy="217933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3600" b="1" dirty="0" smtClean="0">
                <a:solidFill>
                  <a:schemeClr val="dk1"/>
                </a:solidFill>
              </a:rPr>
              <a:t>XXXV Feira de </a:t>
            </a:r>
            <a:r>
              <a:rPr lang="en-US" sz="3600" b="1" dirty="0" err="1" smtClean="0">
                <a:solidFill>
                  <a:schemeClr val="dk1"/>
                </a:solidFill>
              </a:rPr>
              <a:t>Ciências</a:t>
            </a:r>
            <a:r>
              <a:rPr lang="en-US" sz="3600" b="1" dirty="0" smtClean="0">
                <a:solidFill>
                  <a:schemeClr val="dk1"/>
                </a:solidFill>
              </a:rPr>
              <a:t> da </a:t>
            </a:r>
            <a:r>
              <a:rPr lang="en-US" sz="3600" b="1" dirty="0">
                <a:solidFill>
                  <a:schemeClr val="dk1"/>
                </a:solidFill>
              </a:rPr>
              <a:t>E</a:t>
            </a:r>
            <a:r>
              <a:rPr lang="en-US" sz="3600" b="1" dirty="0" smtClean="0">
                <a:solidFill>
                  <a:schemeClr val="dk1"/>
                </a:solidFill>
              </a:rPr>
              <a:t>scola </a:t>
            </a:r>
            <a:r>
              <a:rPr lang="en-US" sz="3600" b="1" dirty="0" err="1" smtClean="0">
                <a:solidFill>
                  <a:schemeClr val="dk1"/>
                </a:solidFill>
              </a:rPr>
              <a:t>Professora</a:t>
            </a:r>
            <a:r>
              <a:rPr lang="en-US" sz="3600" b="1" dirty="0" smtClean="0">
                <a:solidFill>
                  <a:schemeClr val="dk1"/>
                </a:solidFill>
              </a:rPr>
              <a:t> Filomena </a:t>
            </a:r>
            <a:r>
              <a:rPr lang="en-US" sz="3600" b="1" dirty="0" err="1" smtClean="0">
                <a:solidFill>
                  <a:schemeClr val="dk1"/>
                </a:solidFill>
              </a:rPr>
              <a:t>Quitiba</a:t>
            </a:r>
            <a:endParaRPr lang="en-US" sz="3600" b="1" dirty="0">
              <a:solidFill>
                <a:schemeClr val="dk1"/>
              </a:solidFill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596391" y="4262408"/>
            <a:ext cx="20170094" cy="226902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Terceiro ano: 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Bianca 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Júnia, </a:t>
            </a:r>
            <a:r>
              <a:rPr lang="pt-BR" sz="4400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Thaislayne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Gustavo, Felipe</a:t>
            </a:r>
          </a:p>
          <a:p>
            <a:pPr lvl="0" algn="ctr">
              <a:buSzPct val="25000"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Lucas 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Antonio 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  <a:endParaRPr lang="pt-BR" sz="4400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</a:t>
            </a: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3143" y="586782"/>
            <a:ext cx="3284702" cy="1790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942931" y="1366155"/>
            <a:ext cx="2663203" cy="1297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10">
            <a:alphaModFix/>
          </a:blip>
          <a:srcRect l="47566" t="30425" r="46550" b="60655"/>
          <a:stretch/>
        </p:blipFill>
        <p:spPr>
          <a:xfrm>
            <a:off x="13987269" y="15553214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402188" y="28282466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-5027435" y="23813970"/>
            <a:ext cx="48061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2"/>
          <p:cNvSpPr txBox="1"/>
          <p:nvPr/>
        </p:nvSpPr>
        <p:spPr>
          <a:xfrm>
            <a:off x="587830" y="27774456"/>
            <a:ext cx="13346288" cy="57072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 que você espera como resultado desse experimento?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40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Que as pessoas tenham melhor entendimento de variáveis, contenção elétrica, resistência e corrente elétrica.</a:t>
            </a:r>
            <a:endParaRPr lang="pt-BR" sz="4000" i="0" u="none" strike="noStrike" cap="none" dirty="0" smtClean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45" name="Shape 42"/>
          <p:cNvSpPr txBox="1"/>
          <p:nvPr/>
        </p:nvSpPr>
        <p:spPr>
          <a:xfrm>
            <a:off x="576931" y="16431643"/>
            <a:ext cx="11288190" cy="56445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Princípios: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40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            Em alguns condutores mantidos a temperaturas constantes, a diferença de potencial </a:t>
            </a:r>
            <a:r>
              <a:rPr lang="pt-BR" sz="4000" u="sng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U </a:t>
            </a:r>
            <a:r>
              <a:rPr lang="pt-BR" sz="40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e s intensidade da corrente </a:t>
            </a:r>
            <a:r>
              <a:rPr lang="pt-BR" sz="4000" u="sng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I</a:t>
            </a:r>
            <a:r>
              <a:rPr lang="pt-BR" sz="40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, são diretamente proporcionais.</a:t>
            </a:r>
            <a:endParaRPr lang="pt-BR"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" name="Shape 40"/>
          <p:cNvSpPr txBox="1"/>
          <p:nvPr/>
        </p:nvSpPr>
        <p:spPr>
          <a:xfrm>
            <a:off x="443135" y="38796686"/>
            <a:ext cx="15692896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O que foi feito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lang="pt-BR" sz="2800" b="1" dirty="0">
              <a:solidFill>
                <a:schemeClr val="dk1"/>
              </a:solidFill>
            </a:endParaRPr>
          </a:p>
          <a:p>
            <a:pPr lvl="0" indent="-177800">
              <a:buClr>
                <a:schemeClr val="dk1"/>
              </a:buClr>
              <a:buSzPct val="100000"/>
            </a:pPr>
            <a:r>
              <a:rPr lang="pt-BR" sz="40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 o computador ligado acessamos o site </a:t>
            </a:r>
            <a:r>
              <a:rPr lang="pt-BR" sz="4000" u="sng" dirty="0">
                <a:solidFill>
                  <a:srgbClr val="FF0000"/>
                </a:solidFill>
              </a:rPr>
              <a:t>https://</a:t>
            </a:r>
            <a:r>
              <a:rPr lang="pt-BR" sz="4000" u="sng" dirty="0" smtClean="0">
                <a:solidFill>
                  <a:srgbClr val="FF0000"/>
                </a:solidFill>
              </a:rPr>
              <a:t>curriculointerativo-sedu-es-gov-br.escoladigital.org.br/odas/eletricidade-lei-de-ohm</a:t>
            </a:r>
            <a:r>
              <a:rPr lang="pt-BR" sz="4000" dirty="0">
                <a:solidFill>
                  <a:schemeClr val="dk1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 para iniciar a simulação de circuito de dois resistores. Adicionamos um resistor de cada vez e variamos  a voltagem.</a:t>
            </a:r>
            <a:endParaRPr lang="pt-BR" sz="40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0"/>
          <p:cNvSpPr txBox="1"/>
          <p:nvPr/>
        </p:nvSpPr>
        <p:spPr>
          <a:xfrm>
            <a:off x="22347738" y="10068928"/>
            <a:ext cx="9623784" cy="345112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O resultado encontrado coincide com o que você esperava? Em caso negativo, justifique o PORQUE das diferenças: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t-BR" sz="2800" b="1" dirty="0">
              <a:solidFill>
                <a:schemeClr val="dk1"/>
              </a:solidFill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0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Sim, conseguimos compreender a aplicação da Primeira Lei de Ohm nas coisas mais simples do nosso cotidiano.</a:t>
            </a:r>
            <a:endParaRPr lang="pt-BR" sz="40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47738" y="27719139"/>
            <a:ext cx="5096082" cy="4561308"/>
          </a:xfrm>
          <a:prstGeom prst="rect">
            <a:avLst/>
          </a:prstGeom>
        </p:spPr>
      </p:pic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1164" y="3233057"/>
            <a:ext cx="3698195" cy="3698195"/>
          </a:xfrm>
          <a:prstGeom prst="rect">
            <a:avLst/>
          </a:prstGeom>
        </p:spPr>
      </p:pic>
      <p:pic>
        <p:nvPicPr>
          <p:cNvPr id="51" name="Imagem 50" descr="C:\Users\Lucas\Documents\DADOS CELULAR - GERAL\dados celular 06-09-2018\IMG_20180809_203907737_HDR.jp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r="648" b="29104"/>
          <a:stretch/>
        </p:blipFill>
        <p:spPr bwMode="auto">
          <a:xfrm>
            <a:off x="20478307" y="17501191"/>
            <a:ext cx="11627066" cy="89184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003"/>
    </mc:Choice>
    <mc:Fallback xmlns="">
      <p:transition spd="slow" advTm="172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322</Words>
  <Application>Microsoft Office PowerPoint</Application>
  <PresentationFormat>Personalizar</PresentationFormat>
  <Paragraphs>47</Paragraphs>
  <Slides>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Arial Black</vt:lpstr>
      <vt:lpstr>Calibri</vt:lpstr>
      <vt:lpstr>Times New Roman</vt:lpstr>
      <vt:lpstr>Cambria</vt:lpstr>
      <vt:lpstr>Arial</vt:lpstr>
      <vt:lpstr>Tahoma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57</cp:revision>
  <dcterms:modified xsi:type="dcterms:W3CDTF">2018-09-10T22:12:27Z</dcterms:modified>
</cp:coreProperties>
</file>