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7D27-42D5-4F68-8D10-E7C16D584C3E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EBC8-3595-40AA-9379-7108B1DF5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35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7D27-42D5-4F68-8D10-E7C16D584C3E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EBC8-3595-40AA-9379-7108B1DF5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27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7D27-42D5-4F68-8D10-E7C16D584C3E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EBC8-3595-40AA-9379-7108B1DF5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698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7D27-42D5-4F68-8D10-E7C16D584C3E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EBC8-3595-40AA-9379-7108B1DF52A0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9208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7D27-42D5-4F68-8D10-E7C16D584C3E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EBC8-3595-40AA-9379-7108B1DF5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208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7D27-42D5-4F68-8D10-E7C16D584C3E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EBC8-3595-40AA-9379-7108B1DF5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513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7D27-42D5-4F68-8D10-E7C16D584C3E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EBC8-3595-40AA-9379-7108B1DF5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777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7D27-42D5-4F68-8D10-E7C16D584C3E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EBC8-3595-40AA-9379-7108B1DF5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004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7D27-42D5-4F68-8D10-E7C16D584C3E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EBC8-3595-40AA-9379-7108B1DF5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28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7D27-42D5-4F68-8D10-E7C16D584C3E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EBC8-3595-40AA-9379-7108B1DF5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7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7D27-42D5-4F68-8D10-E7C16D584C3E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EBC8-3595-40AA-9379-7108B1DF5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51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7D27-42D5-4F68-8D10-E7C16D584C3E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EBC8-3595-40AA-9379-7108B1DF5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9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7D27-42D5-4F68-8D10-E7C16D584C3E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EBC8-3595-40AA-9379-7108B1DF5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08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7D27-42D5-4F68-8D10-E7C16D584C3E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EBC8-3595-40AA-9379-7108B1DF5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39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7D27-42D5-4F68-8D10-E7C16D584C3E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EBC8-3595-40AA-9379-7108B1DF5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47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7D27-42D5-4F68-8D10-E7C16D584C3E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EBC8-3595-40AA-9379-7108B1DF5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71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7D27-42D5-4F68-8D10-E7C16D584C3E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EBC8-3595-40AA-9379-7108B1DF5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54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3CB7D27-42D5-4F68-8D10-E7C16D584C3E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6EBC8-3595-40AA-9379-7108B1DF5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945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365" y="51230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</a:t>
            </a:r>
            <a:r>
              <a:rPr lang="pt-BR" sz="36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Gowin</a:t>
            </a:r>
            <a:br>
              <a:rPr lang="pt-BR" sz="36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3600" b="1" dirty="0">
                <a:solidFill>
                  <a:schemeClr val="dk1"/>
                </a:solidFill>
              </a:rPr>
              <a:t>XXXV Feira de Ciências da Escola Professora Filomena Quitiba</a:t>
            </a:r>
            <a:br>
              <a:rPr lang="en-US" sz="3600" b="1" dirty="0">
                <a:solidFill>
                  <a:schemeClr val="dk1"/>
                </a:solidFill>
              </a:rPr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9021" y="2193469"/>
            <a:ext cx="10515600" cy="21200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 smtClean="0"/>
              <a:t>Aluno:</a:t>
            </a:r>
            <a:r>
              <a:rPr lang="pt-BR" dirty="0" smtClean="0"/>
              <a:t> Lucas de Oliveira Almeida</a:t>
            </a:r>
          </a:p>
          <a:p>
            <a:pPr marL="0" indent="0">
              <a:buNone/>
            </a:pPr>
            <a:r>
              <a:rPr lang="pt-BR" b="1" dirty="0" smtClean="0"/>
              <a:t>Data de entrega: </a:t>
            </a:r>
            <a:r>
              <a:rPr lang="pt-BR" dirty="0" smtClean="0"/>
              <a:t>07/08/2018</a:t>
            </a:r>
          </a:p>
          <a:p>
            <a:pPr marL="0" indent="0">
              <a:buNone/>
            </a:pPr>
            <a:r>
              <a:rPr lang="pt-BR" b="1" dirty="0" smtClean="0"/>
              <a:t>Professor:</a:t>
            </a:r>
            <a:r>
              <a:rPr lang="pt-BR" dirty="0" smtClean="0"/>
              <a:t> Lucas Xavier</a:t>
            </a:r>
          </a:p>
          <a:p>
            <a:pPr marL="0" indent="0">
              <a:buNone/>
            </a:pPr>
            <a:r>
              <a:rPr lang="pt-BR" b="1" dirty="0" smtClean="0"/>
              <a:t>Matéria:</a:t>
            </a:r>
            <a:r>
              <a:rPr lang="pt-BR" dirty="0" smtClean="0"/>
              <a:t> Física</a:t>
            </a:r>
          </a:p>
          <a:p>
            <a:pPr marL="0" indent="0">
              <a:buNone/>
            </a:pPr>
            <a:r>
              <a:rPr lang="pt-BR" dirty="0" smtClean="0"/>
              <a:t>Feira de Ciências: ‘A Ciência no combate as desigualdades’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00622" y="4346532"/>
            <a:ext cx="6914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Diagrama Vê ou Diagrama de Gowin</a:t>
            </a:r>
            <a:endParaRPr lang="pt-BR" sz="4800" b="1" dirty="0"/>
          </a:p>
        </p:txBody>
      </p:sp>
      <p:pic>
        <p:nvPicPr>
          <p:cNvPr id="6" name="1 á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5622" y="13190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9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03"/>
          <p:cNvPicPr/>
          <p:nvPr/>
        </p:nvPicPr>
        <p:blipFill>
          <a:blip r:embed="rId4"/>
          <a:stretch>
            <a:fillRect/>
          </a:stretch>
        </p:blipFill>
        <p:spPr>
          <a:xfrm>
            <a:off x="2642992" y="137786"/>
            <a:ext cx="6764055" cy="672021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47797" y="6212909"/>
            <a:ext cx="4716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Banner com o gráfico da casa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50279" y="6212909"/>
            <a:ext cx="3131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Os gastos reduziram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642992" y="3970750"/>
            <a:ext cx="2404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Conscientização das pessoas.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976996" y="3323965"/>
            <a:ext cx="2630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Gráfico com os meses; conta de porcentagem.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976995" y="2279738"/>
            <a:ext cx="2630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Os</a:t>
            </a:r>
            <a:r>
              <a:rPr lang="pt-BR" sz="1600" dirty="0" smtClean="0">
                <a:solidFill>
                  <a:schemeClr val="bg1"/>
                </a:solidFill>
              </a:rPr>
              <a:t> gastos reduziram.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127310" y="1402915"/>
            <a:ext cx="1891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Sim.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207000" y="471581"/>
            <a:ext cx="1820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Oque apresentar na feira de ciências da escola?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596015" y="1475923"/>
            <a:ext cx="2580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Gestão consciente da água domiciliar.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705621" y="2498302"/>
            <a:ext cx="2279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Tentar reduzir os gastos dentro do prazo.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302671" y="4337414"/>
            <a:ext cx="230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-</a:t>
            </a:r>
            <a:r>
              <a:rPr lang="pt-BR" sz="1600" dirty="0" smtClean="0">
                <a:solidFill>
                  <a:schemeClr val="bg1"/>
                </a:solidFill>
              </a:rPr>
              <a:t>20% ao mês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0277607" y="0"/>
            <a:ext cx="1077238" cy="14029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2705621" y="5537040"/>
            <a:ext cx="670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Pagamos o banner.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2 áudi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082.9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7559" y="1407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7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</TotalTime>
  <Words>102</Words>
  <Application>Microsoft Office PowerPoint</Application>
  <PresentationFormat>Widescreen</PresentationFormat>
  <Paragraphs>18</Paragraphs>
  <Slides>2</Slides>
  <Notes>0</Notes>
  <HiddenSlides>0</HiddenSlides>
  <MMClips>2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Cambria</vt:lpstr>
      <vt:lpstr>Century Gothic</vt:lpstr>
      <vt:lpstr>Wingdings 3</vt:lpstr>
      <vt:lpstr>Íon</vt:lpstr>
      <vt:lpstr>Oficina Pedagógica do Diagrama de Gowin XXXV Feira de Ciências da Escola Professora Filomena Quitiba  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E.E.E.F.M. “Professora Filomena Quitiba”</dc:title>
  <dc:creator>Lan02</dc:creator>
  <cp:lastModifiedBy>lucas xavier</cp:lastModifiedBy>
  <cp:revision>14</cp:revision>
  <dcterms:created xsi:type="dcterms:W3CDTF">2018-09-04T16:26:54Z</dcterms:created>
  <dcterms:modified xsi:type="dcterms:W3CDTF">2018-09-10T20:56:17Z</dcterms:modified>
</cp:coreProperties>
</file>