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Arial Black" panose="020B0A04020102020204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mbria" panose="02040503050406030204" pitchFamily="18" charset="0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624" y="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503029" y="2241444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Vazão </a:t>
            </a:r>
            <a:r>
              <a:rPr lang="pt-BR" sz="6000" b="1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 Equação da continuidade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2210" y="7002464"/>
            <a:ext cx="29087629" cy="2836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081425" y="7303169"/>
            <a:ext cx="8014031" cy="56617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4400" b="1" i="0" u="none" strike="noStrike" cap="none" dirty="0">
                <a:solidFill>
                  <a:schemeClr val="dk1"/>
                </a:solidFill>
                <a:latin typeface="Arial Black" pitchFamily="34" charset="0"/>
                <a:sym typeface="Arial"/>
              </a:rPr>
              <a:t>Questão </a:t>
            </a:r>
            <a:r>
              <a:rPr lang="pt-BR" sz="4400" b="1" dirty="0" smtClean="0">
                <a:solidFill>
                  <a:schemeClr val="dk1"/>
                </a:solidFill>
                <a:latin typeface="Arial Black" pitchFamily="34" charset="0"/>
              </a:rPr>
              <a:t>básica:</a:t>
            </a:r>
          </a:p>
          <a:p>
            <a:pPr algn="just">
              <a:buSzPct val="25000"/>
            </a:pPr>
            <a:endParaRPr lang="pt-BR" sz="3200" b="1" dirty="0" smtClean="0">
              <a:solidFill>
                <a:schemeClr val="dk1"/>
              </a:solidFill>
              <a:latin typeface="Arial Black" pitchFamily="34" charset="0"/>
            </a:endParaRPr>
          </a:p>
          <a:p>
            <a:pPr algn="just">
              <a:buSzPct val="25000"/>
            </a:pPr>
            <a:r>
              <a:rPr lang="pt-BR" sz="4800" b="1" i="0" u="none" strike="noStrike" cap="none" dirty="0" smtClean="0">
                <a:solidFill>
                  <a:schemeClr val="dk1"/>
                </a:solidFill>
                <a:latin typeface="Arial Black" pitchFamily="34" charset="0"/>
                <a:sym typeface="Arial"/>
              </a:rPr>
              <a:t>Note a ág</a:t>
            </a:r>
            <a:r>
              <a:rPr lang="pt-BR" sz="4800" b="1" dirty="0" smtClean="0">
                <a:solidFill>
                  <a:schemeClr val="dk1"/>
                </a:solidFill>
                <a:latin typeface="Arial Black" pitchFamily="34" charset="0"/>
              </a:rPr>
              <a:t>ua de um riacho escoando. Por que ela se torna mais </a:t>
            </a:r>
            <a:r>
              <a:rPr lang="pt-BR" sz="4800" b="1" dirty="0" smtClean="0">
                <a:solidFill>
                  <a:schemeClr val="dk1"/>
                </a:solidFill>
                <a:latin typeface="Arial Black" pitchFamily="34" charset="0"/>
              </a:rPr>
              <a:t>rápida </a:t>
            </a:r>
            <a:r>
              <a:rPr lang="pt-BR" sz="4800" b="1" dirty="0" smtClean="0">
                <a:solidFill>
                  <a:schemeClr val="dk1"/>
                </a:solidFill>
                <a:latin typeface="Arial Black" pitchFamily="34" charset="0"/>
              </a:rPr>
              <a:t>quando tem que passar por uma parte mais estreita?</a:t>
            </a:r>
          </a:p>
        </p:txBody>
      </p:sp>
      <p:sp>
        <p:nvSpPr>
          <p:cNvPr id="38" name="Shape 38"/>
          <p:cNvSpPr txBox="1"/>
          <p:nvPr/>
        </p:nvSpPr>
        <p:spPr>
          <a:xfrm>
            <a:off x="21997028" y="7836255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3736960" y="7528286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6456025" y="37442274"/>
            <a:ext cx="15515497" cy="37046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400" b="1" dirty="0" smtClean="0">
                <a:solidFill>
                  <a:schemeClr val="dk1"/>
                </a:solidFill>
                <a:latin typeface="Arial Black" pitchFamily="34" charset="0"/>
              </a:rPr>
              <a:t>O que foi observado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dirty="0" smtClean="0">
              <a:solidFill>
                <a:schemeClr val="dk1"/>
              </a:solidFill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400" b="1" i="0" u="none" strike="noStrike" cap="none" dirty="0" smtClean="0">
                <a:solidFill>
                  <a:schemeClr val="dk1"/>
                </a:solidFill>
                <a:latin typeface="Arial Black" pitchFamily="34" charset="0"/>
                <a:sym typeface="Arial"/>
              </a:rPr>
              <a:t>A agua sai com uma velocidade v1 e ao colocar o dedo na boca da mangueira a agua sai com mais velocidade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dirty="0" smtClean="0">
              <a:solidFill>
                <a:schemeClr val="dk1"/>
              </a:solidFill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4400" b="1" dirty="0" smtClean="0">
              <a:solidFill>
                <a:schemeClr val="dk1"/>
              </a:solidFill>
              <a:latin typeface="Arial Black" pitchFamily="34" charset="0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511617" y="21715674"/>
            <a:ext cx="11664690" cy="482263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400" b="1" dirty="0">
                <a:solidFill>
                  <a:schemeClr val="dk1"/>
                </a:solidFill>
                <a:latin typeface="Arial Black" pitchFamily="34" charset="0"/>
              </a:rPr>
              <a:t>C</a:t>
            </a:r>
            <a:r>
              <a:rPr lang="pt-BR" sz="4400" b="1" dirty="0" smtClean="0">
                <a:solidFill>
                  <a:schemeClr val="dk1"/>
                </a:solidFill>
                <a:latin typeface="Arial Black" pitchFamily="34" charset="0"/>
              </a:rPr>
              <a:t>onceitos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latin typeface="Arial Black" pitchFamily="34" charset="0"/>
                <a:sym typeface="Arial"/>
              </a:rPr>
              <a:t>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4400" b="1" dirty="0" smtClean="0">
              <a:solidFill>
                <a:schemeClr val="dk1"/>
              </a:solidFill>
              <a:latin typeface="Arial Black" pitchFamily="34" charset="0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Arial Black" pitchFamily="34" charset="0"/>
                <a:sym typeface="Arial"/>
              </a:rPr>
              <a:t>Relacionar a </a:t>
            </a:r>
            <a:r>
              <a:rPr lang="pt-BR" sz="5400" b="1" i="0" u="none" strike="noStrike" cap="none" dirty="0" err="1" smtClean="0">
                <a:solidFill>
                  <a:schemeClr val="dk1"/>
                </a:solidFill>
                <a:latin typeface="Arial Black" pitchFamily="34" charset="0"/>
                <a:sym typeface="Arial"/>
              </a:rPr>
              <a:t>area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Arial Black" pitchFamily="34" charset="0"/>
                <a:sym typeface="Arial"/>
              </a:rPr>
              <a:t> </a:t>
            </a:r>
            <a:r>
              <a:rPr lang="pt-BR" sz="5400" b="1" i="0" u="none" strike="noStrike" cap="none" dirty="0" err="1" smtClean="0">
                <a:solidFill>
                  <a:schemeClr val="dk1"/>
                </a:solidFill>
                <a:latin typeface="Arial Black" pitchFamily="34" charset="0"/>
                <a:sym typeface="Arial"/>
              </a:rPr>
              <a:t>disponivel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Arial Black" pitchFamily="34" charset="0"/>
                <a:sym typeface="Arial"/>
              </a:rPr>
              <a:t> para o escoamento de um fluido e a sua velocidade </a:t>
            </a:r>
            <a:endParaRPr lang="pt-BR" sz="5400" b="1" i="0" u="none" strike="noStrike" cap="none" dirty="0">
              <a:solidFill>
                <a:schemeClr val="dk1"/>
              </a:solidFill>
              <a:latin typeface="Arial Black" pitchFamily="34" charset="0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87830" y="10793138"/>
            <a:ext cx="9986320" cy="31429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400" b="1" dirty="0" smtClean="0">
                <a:solidFill>
                  <a:schemeClr val="dk1"/>
                </a:solidFill>
                <a:latin typeface="Arial Black" pitchFamily="34" charset="0"/>
                <a:ea typeface="Cambria"/>
                <a:cs typeface="Cambria"/>
                <a:sym typeface="Cambria"/>
              </a:rPr>
              <a:t>Teoria: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4400" b="1" i="0" u="none" strike="noStrike" cap="none" dirty="0" smtClean="0">
              <a:solidFill>
                <a:schemeClr val="dk1"/>
              </a:solidFill>
              <a:latin typeface="Arial Black" pitchFamily="34" charset="0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dirty="0" err="1" smtClean="0">
                <a:solidFill>
                  <a:schemeClr val="dk1"/>
                </a:solidFill>
                <a:latin typeface="Arial Black" pitchFamily="34" charset="0"/>
                <a:ea typeface="Cambria"/>
                <a:cs typeface="Cambria"/>
                <a:sym typeface="Cambria"/>
              </a:rPr>
              <a:t>Hidrodinamica</a:t>
            </a:r>
            <a:endParaRPr lang="pt-BR" sz="5400" b="1" i="0" u="none" strike="noStrike" cap="none" dirty="0" smtClean="0">
              <a:solidFill>
                <a:schemeClr val="dk1"/>
              </a:solidFill>
              <a:latin typeface="Arial Black" pitchFamily="34" charset="0"/>
              <a:ea typeface="Cambria"/>
              <a:cs typeface="Cambria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8119079" y="30628104"/>
            <a:ext cx="13927608" cy="324149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dirty="0" smtClean="0">
                <a:solidFill>
                  <a:schemeClr val="dk1"/>
                </a:solidFill>
                <a:latin typeface="Arial Black" pitchFamily="34" charset="0"/>
              </a:rPr>
              <a:t>Registros / Dados</a:t>
            </a:r>
            <a:r>
              <a:rPr lang="pt-BR" sz="2800" b="1" dirty="0" smtClean="0">
                <a:solidFill>
                  <a:schemeClr val="dk1"/>
                </a:solidFill>
              </a:rPr>
              <a:t>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5400" b="1" dirty="0" smtClean="0">
                <a:solidFill>
                  <a:schemeClr val="dk1"/>
                </a:solidFill>
                <a:latin typeface="Arial Black" pitchFamily="34" charset="0"/>
              </a:rPr>
              <a:t>Foi consultado o livro de </a:t>
            </a:r>
            <a:r>
              <a:rPr lang="pt-BR" sz="5400" b="1" dirty="0" err="1" smtClean="0">
                <a:solidFill>
                  <a:schemeClr val="dk1"/>
                </a:solidFill>
                <a:latin typeface="Arial Black" pitchFamily="34" charset="0"/>
              </a:rPr>
              <a:t>fisica</a:t>
            </a:r>
            <a:r>
              <a:rPr lang="pt-BR" sz="5400" b="1" dirty="0" smtClean="0">
                <a:solidFill>
                  <a:schemeClr val="dk1"/>
                </a:solidFill>
                <a:latin typeface="Arial Black" pitchFamily="34" charset="0"/>
              </a:rPr>
              <a:t> e a internet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 Black" pitchFamily="34" charset="0"/>
                <a:sym typeface="Arial"/>
              </a:rPr>
              <a:t>:</a:t>
            </a:r>
            <a:endParaRPr lang="pt-BR" sz="2800" b="0" i="0" u="none" strike="noStrike" cap="none" dirty="0">
              <a:solidFill>
                <a:schemeClr val="dk1"/>
              </a:solidFill>
              <a:latin typeface="Arial Black" pitchFamily="34" charset="0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9154275" y="26036336"/>
            <a:ext cx="12603655" cy="413886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4400" b="1" i="0" u="none" strike="noStrike" cap="none" dirty="0" smtClean="0">
                <a:solidFill>
                  <a:schemeClr val="dk1"/>
                </a:solidFill>
                <a:latin typeface="Arial Black" pitchFamily="34" charset="0"/>
                <a:sym typeface="Arial"/>
              </a:rPr>
              <a:t>Transformações (tabela,/</a:t>
            </a:r>
            <a:r>
              <a:rPr lang="pt-BR" sz="4400" b="1" dirty="0" smtClean="0">
                <a:solidFill>
                  <a:schemeClr val="dk1"/>
                </a:solidFill>
                <a:latin typeface="Arial Black" pitchFamily="34" charset="0"/>
              </a:rPr>
              <a:t>conta/gráfico</a:t>
            </a:r>
          </a:p>
          <a:p>
            <a:pPr lvl="0">
              <a:buSzPct val="25000"/>
            </a:pPr>
            <a:endParaRPr lang="pt-BR" sz="4400" b="1" i="0" u="none" strike="noStrike" cap="none" dirty="0" smtClean="0">
              <a:solidFill>
                <a:schemeClr val="dk1"/>
              </a:solidFill>
              <a:latin typeface="Arial Black" pitchFamily="34" charset="0"/>
              <a:ea typeface="Cambria"/>
              <a:cs typeface="Cambria"/>
              <a:sym typeface="Cambria"/>
            </a:endParaRPr>
          </a:p>
          <a:p>
            <a:pPr lvl="0">
              <a:buSzPct val="25000"/>
            </a:pPr>
            <a:r>
              <a:rPr lang="pt-BR" sz="4800" b="1" dirty="0" smtClean="0">
                <a:solidFill>
                  <a:schemeClr val="dk1"/>
                </a:solidFill>
                <a:latin typeface="Arial Black" pitchFamily="34" charset="0"/>
                <a:ea typeface="Cambria"/>
                <a:cs typeface="Cambria"/>
                <a:sym typeface="Cambria"/>
              </a:rPr>
              <a:t>P1 A1 V1: P2 A2 V2 </a:t>
            </a:r>
          </a:p>
          <a:p>
            <a:pPr lvl="0">
              <a:buSzPct val="25000"/>
            </a:pPr>
            <a:r>
              <a:rPr lang="pt-BR" sz="4800" b="1" dirty="0" smtClean="0">
                <a:solidFill>
                  <a:schemeClr val="dk1"/>
                </a:solidFill>
                <a:latin typeface="Arial Black" pitchFamily="34" charset="0"/>
                <a:ea typeface="Cambria"/>
                <a:cs typeface="Cambria"/>
                <a:sym typeface="Cambria"/>
              </a:rPr>
              <a:t>V1 A1: V2 A2</a:t>
            </a:r>
            <a:endParaRPr sz="4800" b="0" i="0" u="none" strike="noStrike" cap="none" dirty="0">
              <a:solidFill>
                <a:schemeClr val="dk1"/>
              </a:solidFill>
              <a:latin typeface="Arial Black" pitchFamily="34" charset="0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636964" y="19298285"/>
            <a:ext cx="11120966" cy="64652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4400" b="1" dirty="0" smtClean="0">
                <a:solidFill>
                  <a:schemeClr val="dk1"/>
                </a:solidFill>
                <a:latin typeface="Arial Black" pitchFamily="34" charset="0"/>
                <a:ea typeface="Cambria"/>
                <a:cs typeface="Cambria"/>
                <a:sym typeface="Cambria"/>
              </a:rPr>
              <a:t>Conclusão 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latin typeface="Arial Black" pitchFamily="34" charset="0"/>
                <a:ea typeface="Cambria"/>
                <a:cs typeface="Cambria"/>
                <a:sym typeface="Cambria"/>
              </a:rPr>
              <a:t>e Justificativa:</a:t>
            </a:r>
          </a:p>
          <a:p>
            <a:pPr lvl="0" algn="just">
              <a:buSzPct val="25000"/>
            </a:pPr>
            <a:endParaRPr lang="pt-BR" sz="4400" b="1" dirty="0" smtClean="0">
              <a:solidFill>
                <a:schemeClr val="dk1"/>
              </a:solidFill>
              <a:latin typeface="Arial Black" pitchFamily="34" charset="0"/>
              <a:ea typeface="Tahoma"/>
              <a:cs typeface="Tahoma"/>
              <a:sym typeface="Cambria"/>
            </a:endParaRPr>
          </a:p>
          <a:p>
            <a:pPr lvl="0" algn="just">
              <a:buSzPct val="25000"/>
            </a:pPr>
            <a:r>
              <a:rPr lang="pt-BR" sz="5400" b="1" dirty="0" smtClean="0">
                <a:solidFill>
                  <a:schemeClr val="dk1"/>
                </a:solidFill>
                <a:latin typeface="Arial Black" pitchFamily="34" charset="0"/>
                <a:ea typeface="Tahoma"/>
                <a:cs typeface="Tahoma"/>
                <a:sym typeface="Cambria"/>
              </a:rPr>
              <a:t>A </a:t>
            </a:r>
            <a:r>
              <a:rPr lang="pt-BR" sz="5400" b="1" dirty="0" err="1" smtClean="0">
                <a:solidFill>
                  <a:schemeClr val="dk1"/>
                </a:solidFill>
                <a:latin typeface="Arial Black" pitchFamily="34" charset="0"/>
                <a:ea typeface="Tahoma"/>
                <a:cs typeface="Tahoma"/>
                <a:sym typeface="Cambria"/>
              </a:rPr>
              <a:t>equacao</a:t>
            </a:r>
            <a:r>
              <a:rPr lang="pt-BR" sz="5400" b="1" dirty="0" smtClean="0">
                <a:solidFill>
                  <a:schemeClr val="dk1"/>
                </a:solidFill>
                <a:latin typeface="Arial Black" pitchFamily="34" charset="0"/>
                <a:ea typeface="Tahoma"/>
                <a:cs typeface="Tahoma"/>
                <a:sym typeface="Cambria"/>
              </a:rPr>
              <a:t> de continuidade expressa uma lei de conservação de forma integral como de forma diferencial.</a:t>
            </a:r>
            <a:endParaRPr lang="pt-BR" sz="5400" dirty="0">
              <a:solidFill>
                <a:schemeClr val="dk1"/>
              </a:solidFill>
              <a:latin typeface="Arial Black" pitchFamily="34" charset="0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475793" y="34795326"/>
            <a:ext cx="31472854" cy="231006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400" b="1" i="0" u="none" strike="noStrike" cap="none" dirty="0" smtClean="0">
                <a:solidFill>
                  <a:srgbClr val="000000"/>
                </a:solidFill>
                <a:latin typeface="Arial Black" pitchFamily="34" charset="0"/>
                <a:sym typeface="Arial"/>
              </a:rPr>
              <a:t>Evento (</a:t>
            </a:r>
            <a:r>
              <a:rPr lang="pt-BR" sz="4400" dirty="0" smtClean="0">
                <a:latin typeface="Arial Black" pitchFamily="34" charset="0"/>
              </a:rPr>
              <a:t>Montagem do equipamento/experiment</a:t>
            </a:r>
            <a:r>
              <a:rPr lang="pt-BR" sz="3200" dirty="0" smtClean="0">
                <a:solidFill>
                  <a:schemeClr val="dk1"/>
                </a:solidFill>
                <a:latin typeface="Arial Black" pitchFamily="34" charset="0"/>
              </a:rPr>
              <a:t>o</a:t>
            </a:r>
          </a:p>
          <a:p>
            <a:pPr algn="ctr">
              <a:buSzPct val="25000"/>
            </a:pPr>
            <a:endParaRPr lang="pt-BR" sz="3200" dirty="0" smtClean="0">
              <a:solidFill>
                <a:schemeClr val="dk1"/>
              </a:solidFill>
              <a:latin typeface="Arial Black" pitchFamily="34" charset="0"/>
            </a:endParaRPr>
          </a:p>
          <a:p>
            <a:pPr algn="ctr">
              <a:buSzPct val="25000"/>
            </a:pPr>
            <a:r>
              <a:rPr lang="pt-BR" sz="5400" dirty="0" smtClean="0">
                <a:solidFill>
                  <a:schemeClr val="dk1"/>
                </a:solidFill>
                <a:latin typeface="Arial Black" pitchFamily="34" charset="0"/>
              </a:rPr>
              <a:t>O experimento consiste no uso de uma mangueira conectada a torneira no tanque </a:t>
            </a:r>
            <a:endParaRPr sz="5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526545" y="2118156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905577" y="4595758"/>
            <a:ext cx="5043070" cy="21793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727020" y="3707236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dirty="0" smtClean="0">
                <a:solidFill>
                  <a:schemeClr val="dk1"/>
                </a:solidFill>
                <a:latin typeface="Arial Black" pitchFamily="34" charset="0"/>
                <a:ea typeface="Cambria"/>
                <a:cs typeface="Cambria"/>
                <a:sym typeface="Cambria"/>
              </a:rPr>
              <a:t>EEEFM Professora Filomena </a:t>
            </a:r>
            <a:r>
              <a:rPr lang="pt-BR" sz="4800" dirty="0" err="1" smtClean="0">
                <a:solidFill>
                  <a:schemeClr val="dk1"/>
                </a:solidFill>
                <a:latin typeface="Arial Black" pitchFamily="34" charset="0"/>
                <a:ea typeface="Cambria"/>
                <a:cs typeface="Cambria"/>
                <a:sym typeface="Cambria"/>
              </a:rPr>
              <a:t>Quitiba</a:t>
            </a:r>
            <a:endParaRPr lang="pt-BR" sz="4800" dirty="0" smtClean="0">
              <a:solidFill>
                <a:schemeClr val="dk1"/>
              </a:solidFill>
              <a:latin typeface="Arial Black" pitchFamily="34" charset="0"/>
              <a:ea typeface="Cambria"/>
              <a:cs typeface="Cambria"/>
              <a:sym typeface="Cambria"/>
            </a:endParaRPr>
          </a:p>
          <a:p>
            <a:pPr lvl="0" algn="ctr">
              <a:buSzPct val="25000"/>
            </a:pPr>
            <a:r>
              <a:rPr lang="pt-BR" sz="4800" dirty="0" smtClean="0">
                <a:solidFill>
                  <a:schemeClr val="dk1"/>
                </a:solidFill>
                <a:latin typeface="Arial Black" pitchFamily="34" charset="0"/>
                <a:ea typeface="Cambria"/>
                <a:cs typeface="Cambria"/>
                <a:sym typeface="Cambria"/>
              </a:rPr>
              <a:t>Alunas 2M04:  </a:t>
            </a:r>
            <a:r>
              <a:rPr lang="pt-BR" sz="4800" dirty="0" smtClean="0">
                <a:solidFill>
                  <a:schemeClr val="dk1"/>
                </a:solidFill>
                <a:latin typeface="Arial Black" pitchFamily="34" charset="0"/>
                <a:ea typeface="Cambria"/>
                <a:cs typeface="Cambria"/>
                <a:sym typeface="Cambria"/>
              </a:rPr>
              <a:t>Milena Benevides e Bianca </a:t>
            </a:r>
            <a:r>
              <a:rPr lang="pt-BR" sz="4800" dirty="0" err="1" smtClean="0">
                <a:solidFill>
                  <a:schemeClr val="dk1"/>
                </a:solidFill>
                <a:latin typeface="Arial Black" pitchFamily="34" charset="0"/>
                <a:ea typeface="Cambria"/>
                <a:cs typeface="Cambria"/>
                <a:sym typeface="Cambria"/>
              </a:rPr>
              <a:t>Marchiori</a:t>
            </a:r>
            <a:endParaRPr lang="pt-BR" sz="4800" dirty="0" smtClean="0">
              <a:solidFill>
                <a:schemeClr val="dk1"/>
              </a:solidFill>
              <a:latin typeface="Arial Black" pitchFamily="34" charset="0"/>
              <a:ea typeface="Cambria"/>
              <a:cs typeface="Cambria"/>
              <a:sym typeface="Cambria"/>
            </a:endParaRPr>
          </a:p>
          <a:p>
            <a:pPr lvl="0" algn="ctr">
              <a:buSzPct val="25000"/>
            </a:pPr>
            <a:r>
              <a:rPr lang="pt-BR" sz="4800" dirty="0" smtClean="0">
                <a:solidFill>
                  <a:schemeClr val="dk1"/>
                </a:solidFill>
                <a:latin typeface="Arial Black" pitchFamily="34" charset="0"/>
                <a:ea typeface="Cambria"/>
                <a:cs typeface="Cambria"/>
                <a:sym typeface="Cambria"/>
              </a:rPr>
              <a:t>Professor: Lucas</a:t>
            </a:r>
            <a:endParaRPr lang="pt-BR" sz="4800" dirty="0">
              <a:solidFill>
                <a:schemeClr val="dk1"/>
              </a:solidFill>
              <a:latin typeface="Arial Black" pitchFamily="34" charset="0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8">
            <a:alphaModFix/>
          </a:blip>
          <a:srcRect l="48114" t="31502" r="47411" b="62819"/>
          <a:stretch/>
        </p:blipFill>
        <p:spPr>
          <a:xfrm>
            <a:off x="14238514" y="19333028"/>
            <a:ext cx="3755572" cy="20574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587830" y="27774456"/>
            <a:ext cx="13346288" cy="57072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400" b="1" dirty="0" smtClean="0">
                <a:solidFill>
                  <a:schemeClr val="dk1"/>
                </a:solidFill>
                <a:latin typeface="Arial Black" pitchFamily="34" charset="0"/>
                <a:ea typeface="Cambria"/>
                <a:cs typeface="Cambria"/>
                <a:sym typeface="Cambria"/>
              </a:rPr>
              <a:t>O que você espera como resultado desse experimento?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4400" b="1" dirty="0" smtClean="0">
              <a:solidFill>
                <a:schemeClr val="dk1"/>
              </a:solidFill>
              <a:latin typeface="Arial Black" pitchFamily="34" charset="0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dirty="0" smtClean="0">
                <a:solidFill>
                  <a:schemeClr val="dk1"/>
                </a:solidFill>
                <a:latin typeface="Arial Black" pitchFamily="34" charset="0"/>
                <a:ea typeface="Cambria"/>
                <a:cs typeface="Cambria"/>
                <a:sym typeface="Cambria"/>
              </a:rPr>
              <a:t>Espero que o experimento mostre a </a:t>
            </a:r>
            <a:r>
              <a:rPr lang="pt-BR" sz="5400" b="1" dirty="0" err="1" smtClean="0">
                <a:solidFill>
                  <a:schemeClr val="dk1"/>
                </a:solidFill>
                <a:latin typeface="Arial Black" pitchFamily="34" charset="0"/>
                <a:ea typeface="Cambria"/>
                <a:cs typeface="Cambria"/>
                <a:sym typeface="Cambria"/>
              </a:rPr>
              <a:t>fisica</a:t>
            </a:r>
            <a:r>
              <a:rPr lang="pt-BR" sz="5400" b="1" dirty="0" smtClean="0">
                <a:solidFill>
                  <a:schemeClr val="dk1"/>
                </a:solidFill>
                <a:latin typeface="Arial Black" pitchFamily="34" charset="0"/>
                <a:ea typeface="Cambria"/>
                <a:cs typeface="Cambria"/>
                <a:sym typeface="Cambria"/>
              </a:rPr>
              <a:t> envolvida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4400" b="1" i="0" u="none" strike="noStrike" cap="none" dirty="0" smtClean="0">
              <a:solidFill>
                <a:schemeClr val="dk1"/>
              </a:solidFill>
              <a:latin typeface="Arial Black" pitchFamily="34" charset="0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4400" b="1" i="0" u="none" strike="noStrike" cap="none" dirty="0" smtClean="0">
              <a:solidFill>
                <a:schemeClr val="dk1"/>
              </a:solidFill>
              <a:latin typeface="Arial Black" pitchFamily="34" charset="0"/>
              <a:ea typeface="Cambria"/>
              <a:cs typeface="Cambria"/>
              <a:sym typeface="Cambria"/>
            </a:endParaRPr>
          </a:p>
        </p:txBody>
      </p:sp>
      <p:sp>
        <p:nvSpPr>
          <p:cNvPr id="45" name="Shape 42"/>
          <p:cNvSpPr txBox="1"/>
          <p:nvPr/>
        </p:nvSpPr>
        <p:spPr>
          <a:xfrm>
            <a:off x="799605" y="15304168"/>
            <a:ext cx="10846963" cy="48607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400" b="1" i="0" u="none" strike="noStrike" cap="none" dirty="0" smtClean="0">
                <a:solidFill>
                  <a:schemeClr val="dk1"/>
                </a:solidFill>
                <a:latin typeface="Arial Black" pitchFamily="34" charset="0"/>
                <a:ea typeface="Cambria"/>
                <a:cs typeface="Cambria"/>
                <a:sym typeface="Cambria"/>
              </a:rPr>
              <a:t>Princípios: 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4400" b="1" dirty="0" smtClean="0">
              <a:solidFill>
                <a:schemeClr val="dk1"/>
              </a:solidFill>
              <a:latin typeface="Arial Black" pitchFamily="34" charset="0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Arial Black" pitchFamily="34" charset="0"/>
                <a:ea typeface="Cambria"/>
                <a:cs typeface="Cambria"/>
                <a:sym typeface="Cambria"/>
              </a:rPr>
              <a:t>Quanto maior a velocidade menor a pressão </a:t>
            </a:r>
          </a:p>
        </p:txBody>
      </p:sp>
      <p:sp>
        <p:nvSpPr>
          <p:cNvPr id="48" name="Shape 40"/>
          <p:cNvSpPr txBox="1"/>
          <p:nvPr/>
        </p:nvSpPr>
        <p:spPr>
          <a:xfrm>
            <a:off x="475792" y="37538525"/>
            <a:ext cx="15692896" cy="35768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400" b="1" dirty="0" smtClean="0">
                <a:solidFill>
                  <a:schemeClr val="dk1"/>
                </a:solidFill>
                <a:latin typeface="Arial Black" pitchFamily="34" charset="0"/>
              </a:rPr>
              <a:t>O que foi feito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4400" b="1" i="0" u="none" strike="noStrike" cap="none" dirty="0" smtClean="0">
              <a:solidFill>
                <a:schemeClr val="dk1"/>
              </a:solidFill>
              <a:latin typeface="Arial Black" pitchFamily="34" charset="0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400" b="1" dirty="0" smtClean="0">
                <a:solidFill>
                  <a:schemeClr val="dk1"/>
                </a:solidFill>
                <a:latin typeface="Arial Black" pitchFamily="34" charset="0"/>
              </a:rPr>
              <a:t>Abrimos a torneira</a:t>
            </a:r>
            <a:endParaRPr lang="pt-BR" sz="5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1002887" y="10418254"/>
            <a:ext cx="10795943" cy="869587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400" b="1" dirty="0" smtClean="0">
                <a:solidFill>
                  <a:schemeClr val="dk1"/>
                </a:solidFill>
                <a:latin typeface="Arial Black" pitchFamily="34" charset="0"/>
              </a:rPr>
              <a:t>O resultado encontrado coincide com o que você esperava? Em caso negativo, justifique o PORQUE das diferenças</a:t>
            </a:r>
            <a:r>
              <a:rPr lang="pt-BR" sz="2800" b="1" dirty="0" smtClean="0">
                <a:solidFill>
                  <a:schemeClr val="dk1"/>
                </a:solidFill>
                <a:latin typeface="Arial Black" pitchFamily="34" charset="0"/>
              </a:rPr>
              <a:t>.: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 smtClean="0">
              <a:solidFill>
                <a:schemeClr val="dk1"/>
              </a:solidFill>
              <a:latin typeface="Arial Black" pitchFamily="34" charset="0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800" b="1" i="0" u="none" strike="noStrike" cap="none" dirty="0" smtClean="0">
                <a:solidFill>
                  <a:schemeClr val="dk1"/>
                </a:solidFill>
                <a:latin typeface="Arial Black" pitchFamily="34" charset="0"/>
                <a:ea typeface="Arial"/>
                <a:cs typeface="Arial"/>
                <a:sym typeface="Arial"/>
              </a:rPr>
              <a:t>Sim </a:t>
            </a:r>
            <a:endParaRPr lang="pt-BR" sz="4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687" y="13195026"/>
            <a:ext cx="5441715" cy="515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9638" y="14124546"/>
            <a:ext cx="7048320" cy="443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1743" y="2767693"/>
            <a:ext cx="3412445" cy="341244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213408" y="577723"/>
            <a:ext cx="252524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</a:pPr>
            <a:r>
              <a:rPr lang="pt-BR" sz="44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 / Seminário Temático Fluidos Piúma-ES, Abril de 2018</a:t>
            </a:r>
            <a:endParaRPr lang="pt-BR" sz="4400" b="1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89"/>
    </mc:Choice>
    <mc:Fallback xmlns="">
      <p:transition spd="slow" advTm="118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239</Words>
  <Application>Microsoft Office PowerPoint</Application>
  <PresentationFormat>Personalizar</PresentationFormat>
  <Paragraphs>54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 Black</vt:lpstr>
      <vt:lpstr>Calibri</vt:lpstr>
      <vt:lpstr>Times New Roman</vt:lpstr>
      <vt:lpstr>Cambria</vt:lpstr>
      <vt:lpstr>Arial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lucas xavier</cp:lastModifiedBy>
  <cp:revision>54</cp:revision>
  <dcterms:modified xsi:type="dcterms:W3CDTF">2018-09-10T21:38:50Z</dcterms:modified>
</cp:coreProperties>
</file>