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624" y="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8357297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66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 / Seminário Temático Fluidos </a:t>
            </a:r>
            <a:r>
              <a:rPr lang="pt-BR" sz="37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Abril de 2018</a:t>
            </a:r>
            <a:endParaRPr lang="pt-BR" sz="3700" b="1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2330470" y="2600672"/>
            <a:ext cx="24280708" cy="10895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Pressão, pressão atmosférica e densidade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08162" y="5685427"/>
            <a:ext cx="29087629" cy="283604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1917589" y="7099124"/>
            <a:ext cx="7983265" cy="38552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>
                <a:solidFill>
                  <a:schemeClr val="dk1"/>
                </a:solidFill>
              </a:rPr>
              <a:t>básica</a:t>
            </a:r>
            <a:r>
              <a:rPr lang="pt-BR" sz="3200" b="1" dirty="0" smtClean="0">
                <a:solidFill>
                  <a:schemeClr val="dk1"/>
                </a:solidFill>
              </a:rPr>
              <a:t>: Um </a:t>
            </a:r>
            <a:r>
              <a:rPr lang="pt-BR" sz="3200" b="1" dirty="0">
                <a:solidFill>
                  <a:schemeClr val="dk1"/>
                </a:solidFill>
              </a:rPr>
              <a:t>ovo de galinha, inteiro e cru, foi colocado num recipiente com água e afundou. Apos dissolver algumas colheradas de sal na água, o ovo </a:t>
            </a:r>
            <a:r>
              <a:rPr lang="pt-BR" sz="3200" b="1" dirty="0" smtClean="0">
                <a:solidFill>
                  <a:schemeClr val="dk1"/>
                </a:solidFill>
              </a:rPr>
              <a:t>passou a descer </a:t>
            </a:r>
            <a:r>
              <a:rPr lang="pt-BR" sz="3200" b="1" dirty="0">
                <a:solidFill>
                  <a:schemeClr val="dk1"/>
                </a:solidFill>
              </a:rPr>
              <a:t>no líquido.</a:t>
            </a:r>
          </a:p>
          <a:p>
            <a:pPr algn="just">
              <a:buSzPct val="25000"/>
            </a:pPr>
            <a:endParaRPr lang="pt-BR" sz="3200" b="1" dirty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3200" b="1" dirty="0">
                <a:solidFill>
                  <a:schemeClr val="dk1"/>
                </a:solidFill>
              </a:rPr>
              <a:t> </a:t>
            </a:r>
            <a:r>
              <a:rPr lang="pt-BR" sz="3200" b="1" dirty="0" smtClean="0">
                <a:solidFill>
                  <a:schemeClr val="dk1"/>
                </a:solidFill>
              </a:rPr>
              <a:t>Por </a:t>
            </a:r>
            <a:r>
              <a:rPr lang="pt-BR" sz="3200" b="1" dirty="0">
                <a:solidFill>
                  <a:schemeClr val="dk1"/>
                </a:solidFill>
              </a:rPr>
              <a:t>que o ovo inicialmente afunda</a:t>
            </a:r>
            <a:r>
              <a:rPr lang="pt-BR" sz="3200" b="1" dirty="0" smtClean="0">
                <a:solidFill>
                  <a:schemeClr val="dk1"/>
                </a:solidFill>
              </a:rPr>
              <a:t>?  </a:t>
            </a: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1670457" y="6660599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2985846" y="6319970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6456025" y="38633400"/>
            <a:ext cx="15515497" cy="40494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que foi observado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</a:rPr>
              <a:t> </a:t>
            </a:r>
            <a:r>
              <a:rPr lang="pt-BR" sz="2800" b="1" dirty="0" smtClean="0">
                <a:solidFill>
                  <a:schemeClr val="dk1"/>
                </a:solidFill>
              </a:rPr>
              <a:t>  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 OBSERVADO UMA CONCENTRAÇÃO DE DENSIDADE E PRESSÃO , MEU OBJETIVO ERA REPASSAR O CONHECIMENTO QUE TIVE EM SALA DE AULA , O EXPERIEMNTO DO AVO CRU ME CHAMOU ATENCÃO JUNTO COM O A PRESSAO DO LAPIS , FOI OBSERVADO TAMBEM AS VARIACÕES DE PRESSÃO AO MSM TEMPO , EXPLIQUEI O PORQUE DE ACONTECER E TAMBEM COMO E POSSVEL O NIVEL DO OVO SER MAIOR QUE A DENSIDADE DA AGUA 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475792" y="21902864"/>
            <a:ext cx="11664690" cy="422959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2800" b="1" dirty="0" smtClean="0">
                <a:solidFill>
                  <a:schemeClr val="dk1"/>
                </a:solidFill>
              </a:rPr>
              <a:t>    CONCEITOS : PRESSÃO </a:t>
            </a:r>
            <a:r>
              <a:rPr lang="pt-BR" sz="3200" b="1" dirty="0" smtClean="0">
                <a:solidFill>
                  <a:schemeClr val="dk1"/>
                </a:solidFill>
              </a:rPr>
              <a:t>: é  a relação entre uma determinada força e sua área de distribuição.</a:t>
            </a:r>
          </a:p>
          <a:p>
            <a:pPr lvl="0" indent="-177800">
              <a:buClr>
                <a:schemeClr val="dk1"/>
              </a:buClr>
              <a:buSzPct val="100000"/>
            </a:pPr>
            <a:endParaRPr lang="pt-BR" sz="3200" b="1" dirty="0" smtClean="0">
              <a:solidFill>
                <a:schemeClr val="dk1"/>
              </a:solidFill>
            </a:endParaRPr>
          </a:p>
          <a:p>
            <a:pPr lvl="0" indent="-177800">
              <a:buClr>
                <a:schemeClr val="dk1"/>
              </a:buClr>
              <a:buSzPct val="100000"/>
            </a:pPr>
            <a:r>
              <a:rPr lang="pt-BR" sz="3200" b="1" dirty="0" smtClean="0">
                <a:solidFill>
                  <a:schemeClr val="dk1"/>
                </a:solidFill>
              </a:rPr>
              <a:t>PRESSÃO ATMOSFERICA :Pressão atmosférica é a pressão exercida pela atmosfera sobre a superfície.</a:t>
            </a:r>
          </a:p>
          <a:p>
            <a:pPr lvl="0" indent="-177800">
              <a:buClr>
                <a:schemeClr val="dk1"/>
              </a:buClr>
              <a:buSzPct val="100000"/>
            </a:pPr>
            <a:endParaRPr lang="pt-BR" sz="32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lvl="0" indent="-177800">
              <a:buClr>
                <a:schemeClr val="dk1"/>
              </a:buClr>
              <a:buSzPct val="100000"/>
            </a:pPr>
            <a:r>
              <a:rPr lang="pt-BR" sz="3200" b="1" dirty="0" smtClean="0">
                <a:solidFill>
                  <a:schemeClr val="dk1"/>
                </a:solidFill>
              </a:rPr>
              <a:t>DENSIDADE </a:t>
            </a:r>
            <a:r>
              <a:rPr lang="pt-BR" sz="3200" b="1" dirty="0">
                <a:solidFill>
                  <a:schemeClr val="dk1"/>
                </a:solidFill>
              </a:rPr>
              <a:t>:   A densidade de um corpo define-se como o quociente entre a massa e o volume desse corpo.  </a:t>
            </a:r>
            <a:endParaRPr lang="pt-BR" sz="3200" b="1" i="0" u="none" strike="noStrike" cap="none" dirty="0" smtClean="0">
              <a:solidFill>
                <a:schemeClr val="dk1"/>
              </a:solidFill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0" y="10418254"/>
            <a:ext cx="9986320" cy="31429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203200">
              <a:buClr>
                <a:schemeClr val="dk1"/>
              </a:buClr>
              <a:buSzPct val="100000"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TEORIA :  </a:t>
            </a:r>
            <a:r>
              <a:rPr lang="pt-BR" sz="3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pt-BR" sz="36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Hidrostática é uma área da física que estuda os líquidos que estão em repouso. Esse ramo envolve diversos conceitos como a densidade, a pressão, o volume e a força empuxo</a:t>
            </a:r>
            <a:endParaRPr lang="pt-BR" sz="36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7298707" y="30835284"/>
            <a:ext cx="13499842" cy="237703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Registros / Dados: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pt-BR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REALIZAR O PODCAST FOI ULTILIZADE UM RASCUNHO DO DIAGRAMA EM V , INTERNET  E O WIKIFISCA   O MICROFONE E TAMBEM O </a:t>
            </a:r>
            <a:r>
              <a:rPr lang="pt-BR" sz="3600" b="1" dirty="0" smtClean="0">
                <a:solidFill>
                  <a:schemeClr val="dk1"/>
                </a:solidFill>
              </a:rPr>
              <a:t>POWER</a:t>
            </a:r>
            <a:r>
              <a:rPr lang="pt-BR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POINT   </a:t>
            </a:r>
            <a:r>
              <a:rPr lang="pt-BR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OUTRAS FERRAMENTAS 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712917" y="21369564"/>
            <a:ext cx="13062483" cy="273140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 (tabela,/conta/gráfico): </a:t>
            </a:r>
          </a:p>
          <a:p>
            <a:pPr lvl="0">
              <a:buSzPct val="25000"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O TRABALHO ELABORA  O  PODCAST , FOI UM TRABALHO VALIOSO QUE PODEMOS LEVAR PARA O FIM DO ENSINO MÉDIO E PARA O ENEM TAMBEM , COM ESSA EXPERINCIA CONSEGUI OBSERVA OUTRAS QUESTÃO QUE ENVOLVE A FÍSICA .</a:t>
            </a: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277675" y="15806058"/>
            <a:ext cx="11696530" cy="533873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onclusão e Justificativa:</a:t>
            </a:r>
          </a:p>
          <a:p>
            <a:pPr lvl="0" algn="just">
              <a:buSzPct val="25000"/>
            </a:pPr>
            <a:endParaRPr lang="pt-BR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just">
              <a:buSzPct val="25000"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MINHA CONCLUÇÃO FOI QUE DEU CERTO A PARTIR DO MOMENTO EM QUE TIVE A OPORTUNIDADE DE PEGAR UMA EXPERIENCIA TAO INTERESSENTE DIANTE DA FISICA E DO NOSSO DIA A DIA , POIS NÓS NÃO IMAGINAMOS QUE A FISICA ESTA TÃO PRESENTE ATUALMNETE 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lang="pt-BR" sz="3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515550" y="35319712"/>
            <a:ext cx="31472854" cy="29871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i="0" u="none" strike="noStrike" cap="none" dirty="0" smtClean="0">
                <a:solidFill>
                  <a:srgbClr val="000000"/>
                </a:solidFill>
                <a:sym typeface="Arial"/>
              </a:rPr>
              <a:t>Evento (</a:t>
            </a:r>
            <a:r>
              <a:rPr lang="pt-BR" sz="3600" dirty="0" smtClean="0"/>
              <a:t>Montagem do equipamento/experimento):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6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dirty="0" smtClean="0">
                <a:solidFill>
                  <a:schemeClr val="dk1"/>
                </a:solidFill>
              </a:rPr>
              <a:t>EM MEU TRABALHO TIVE A INTENSÃO DE MOSTRAR COMO  ULTILIZAMOS A DENSIDADE E PRESSÃO NO NOSSO DIA A DIA , COM ISSO EXPLIQUEI OQUE ERA VISIVEL EM NOSSO LAR . ( CASA ) </a:t>
            </a: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4273650" y="11527167"/>
            <a:ext cx="92532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179688" y="1562984"/>
            <a:ext cx="2844597" cy="291104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7395434" y="4530443"/>
            <a:ext cx="4445280" cy="13151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</a:rPr>
              <a:t>Escola </a:t>
            </a:r>
            <a:r>
              <a:rPr lang="en-US" sz="3600" b="1" dirty="0" smtClean="0">
                <a:solidFill>
                  <a:schemeClr val="dk1"/>
                </a:solidFill>
              </a:rPr>
              <a:t>Professora Filomena Quitiba</a:t>
            </a: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661706" y="3837865"/>
            <a:ext cx="20170094" cy="23343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2M04: Mayara Gusmão Sales Paula  </a:t>
            </a: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Lucas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endParaRPr lang="pt-BR" sz="4400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</a:t>
            </a: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8">
            <a:alphaModFix/>
          </a:blip>
          <a:srcRect l="47566" t="30425" r="46550" b="60655"/>
          <a:stretch/>
        </p:blipFill>
        <p:spPr>
          <a:xfrm>
            <a:off x="13628040" y="14410214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587829" y="27774456"/>
            <a:ext cx="13399439" cy="64559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você espera como resultado desse experimento?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6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APRENDIZADO ASSIM COMO FOI FEITO UM EXPERIMENTO EM AULA TVE BASEAMENTO DOS CONCEITOS DA MATERIA EM GERAL . O QUE ME CHAMOU A ATENÇÃO FOI COMO O DESENVOLVIMENTO FOI FUNDAMENTO PARA FAZER O DIAGARAMA EM V , COM BASE EM SALA DE AULA , INTERNET E LIVROS CONSEGUI ELABORAR O DIAGARA EM V NA MATERIA DE HIDROSTATICA .  COM ESSE DIAGRAMA PRENTENDO REPASSAR PARA OUTRAS PESSOAS TEREM UM CONHECIMENTO DA MATERIA EM SI .</a:t>
            </a:r>
          </a:p>
        </p:txBody>
      </p:sp>
      <p:sp>
        <p:nvSpPr>
          <p:cNvPr id="45" name="Shape 42"/>
          <p:cNvSpPr txBox="1"/>
          <p:nvPr/>
        </p:nvSpPr>
        <p:spPr>
          <a:xfrm>
            <a:off x="558972" y="16431643"/>
            <a:ext cx="11288190" cy="354410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Princípios:   PRESSÃO 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PRESSÃO ATMOSFERICA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3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DENSIDADE 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</a:t>
            </a:r>
          </a:p>
        </p:txBody>
      </p:sp>
      <p:sp>
        <p:nvSpPr>
          <p:cNvPr id="48" name="Shape 40"/>
          <p:cNvSpPr txBox="1"/>
          <p:nvPr/>
        </p:nvSpPr>
        <p:spPr>
          <a:xfrm>
            <a:off x="475792" y="38568086"/>
            <a:ext cx="15692896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que foi feito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</a:rPr>
              <a:t> </a:t>
            </a:r>
            <a:r>
              <a:rPr lang="pt-BR" sz="2800" b="1" dirty="0" smtClean="0">
                <a:solidFill>
                  <a:schemeClr val="dk1"/>
                </a:solidFill>
              </a:rPr>
              <a:t>   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PRIMEIRO MOSTREI A DENSIDADE DE UM OVO E UMA BATA EM COMPO COM AGUA , COM ISSO  MOSTREI A OS CONCEITOS DA DENSIDADE , TAMBEM ULTILIZEI UM LAPIS ONDE EM UM QUATRO DE AULA EXPLIQUEI A FORMA E OS CONCEITOS DA FORMULA   COM ISSO OS DEMAIS OBSERVARAM A PRESSAO </a:t>
            </a:r>
            <a:endParaRPr lang="pt-BR"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1031199" y="8244019"/>
            <a:ext cx="11070951" cy="73007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</a:t>
            </a:r>
            <a:r>
              <a:rPr lang="pt-BR" sz="3200" b="1" dirty="0" smtClean="0">
                <a:solidFill>
                  <a:schemeClr val="dk1"/>
                </a:solidFill>
              </a:rPr>
              <a:t>resultado encontrado coincide com o que você esperava? Em caso negativo, justifique o PORQUE das diferenças: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dirty="0">
                <a:solidFill>
                  <a:schemeClr val="dk1"/>
                </a:solidFill>
              </a:rPr>
              <a:t> </a:t>
            </a:r>
            <a:r>
              <a:rPr lang="pt-BR" sz="3200" b="1" dirty="0" smtClean="0">
                <a:solidFill>
                  <a:schemeClr val="dk1"/>
                </a:solidFill>
              </a:rPr>
              <a:t> NÃO , </a:t>
            </a:r>
            <a:r>
              <a:rPr lang="pt-BR" sz="3600" b="1" dirty="0" smtClean="0">
                <a:solidFill>
                  <a:schemeClr val="dk1"/>
                </a:solidFill>
              </a:rPr>
              <a:t>POIS NÃO IMAGINARIA QUE UMA PESQUISA TERIA UM RESULTADO TÃO INTERESANTE E O OBSERVADO COMO ULTILIZAMOS EM NOSSO DIA A DIA , FIQUEI EMOTIVA COM O USO DA BATATA TAMBEM QUE FOI ULTILIZADO COMO SEGUNDA OPCAO .  </a:t>
            </a:r>
            <a:endParaRPr lang="pt-BR" sz="36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835" y="24586376"/>
            <a:ext cx="7681850" cy="577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311993" y="18745200"/>
            <a:ext cx="3322864" cy="33228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245"/>
    </mc:Choice>
    <mc:Fallback xmlns="">
      <p:transition spd="slow" advTm="172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629</Words>
  <Application>Microsoft Office PowerPoint</Application>
  <PresentationFormat>Personalizar</PresentationFormat>
  <Paragraphs>53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Cambria</vt:lpstr>
      <vt:lpstr>Arial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59</cp:revision>
  <dcterms:modified xsi:type="dcterms:W3CDTF">2018-09-10T21:34:57Z</dcterms:modified>
</cp:coreProperties>
</file>