
<file path=[Content_Types].xml><?xml version="1.0" encoding="utf-8"?>
<Types xmlns="http://schemas.openxmlformats.org/package/2006/content-types">
  <Default Extension="png" ContentType="image/png"/>
  <Default Extension="3gp" ContentType="audio/3gpp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" y="3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939142"/>
            <a:ext cx="32399288" cy="330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0968797" y="3111382"/>
            <a:ext cx="9637558" cy="21137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6000" i="0" u="none" strike="noStrike" cap="none" dirty="0">
                <a:solidFill>
                  <a:schemeClr val="dk1"/>
                </a:solidFill>
                <a:sym typeface="Arial"/>
              </a:rPr>
              <a:t>Questão-foco: Por que um objeto afunda ou flutua?</a:t>
            </a:r>
            <a:endParaRPr lang="pt-BR" sz="60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226541" y="3987073"/>
            <a:ext cx="9694097" cy="114009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60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6000" b="1" i="0" u="none" strike="noStrike" cap="none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1992086" y="3690256"/>
            <a:ext cx="7445828" cy="13062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    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537141" y="16395997"/>
            <a:ext cx="9699070" cy="24145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6000" b="0" i="0" u="none" strike="noStrike" cap="none" dirty="0">
                <a:solidFill>
                  <a:srgbClr val="000000"/>
                </a:solidFill>
                <a:sym typeface="Arial"/>
              </a:rPr>
              <a:t>Teorema de Arquimedes </a:t>
            </a:r>
          </a:p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6000" dirty="0"/>
              <a:t>Força do empuxo</a:t>
            </a:r>
            <a:endParaRPr lang="pt-BR" sz="6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45484" y="10870619"/>
            <a:ext cx="9742407" cy="31337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6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Empuxo é uma força vertical orientada de baixo pra cima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542115" y="6103127"/>
            <a:ext cx="8307972" cy="15059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60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Teoria: </a:t>
            </a:r>
            <a:r>
              <a:rPr lang="pt-BR" sz="60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60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Hidrostática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17765486" y="27514566"/>
            <a:ext cx="14205857" cy="21381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6000" b="1" dirty="0"/>
              <a:t>Registros/Dados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Livro </a:t>
            </a:r>
            <a:r>
              <a:rPr lang="pt-BR" sz="6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didático e pesquisa </a:t>
            </a:r>
            <a:r>
              <a:rPr lang="pt-BR" sz="6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 </a:t>
            </a:r>
            <a:r>
              <a:rPr lang="pt-BR" sz="6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internet </a:t>
            </a:r>
            <a:endParaRPr sz="60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1161828" y="20286371"/>
            <a:ext cx="10322593" cy="645982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9600" dirty="0">
                <a:solidFill>
                  <a:schemeClr val="dk1"/>
                </a:solidFill>
              </a:rPr>
              <a:t>E= d.v.g</a:t>
            </a:r>
            <a:endParaRPr lang="pt-BR" sz="9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352116" y="13993142"/>
            <a:ext cx="10619227" cy="48439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6000" dirty="0">
                <a:solidFill>
                  <a:schemeClr val="dk1"/>
                </a:solidFill>
              </a:rPr>
              <a:t>Após a experiencia podemos ver porque os navios não afundam e porque os submarinos descem e sobem na superfície. 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2745887" y="37739932"/>
            <a:ext cx="26396400" cy="9914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5400" dirty="0">
                <a:solidFill>
                  <a:schemeClr val="dk1"/>
                </a:solidFill>
              </a:rPr>
              <a:t>Foi utilizado uma Pedra, Isopor, Água e Refrigerante</a:t>
            </a:r>
            <a:endParaRPr sz="5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1484903" y="9614667"/>
            <a:ext cx="10100756" cy="14871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</a:t>
            </a:r>
            <a:endParaRPr sz="6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3853542" y="0"/>
            <a:ext cx="27464657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Turma 2M04: Lucas, Eduardo, Guilherme, </a:t>
            </a:r>
            <a:r>
              <a:rPr lang="pt-BR" sz="6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Prof.: </a:t>
            </a:r>
            <a:r>
              <a:rPr lang="pt-BR" sz="6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Lucas Antônio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Prof.ª Filomena Quitiba   -  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7">
            <a:alphaModFix/>
          </a:blip>
          <a:srcRect l="47566" t="30425" r="46550" b="60655"/>
          <a:stretch/>
        </p:blipFill>
        <p:spPr>
          <a:xfrm>
            <a:off x="13324588" y="13724092"/>
            <a:ext cx="5312824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9142124" y="35402062"/>
            <a:ext cx="13473300" cy="82113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6000" b="1" dirty="0"/>
              <a:t>                         EVENTO</a:t>
            </a:r>
            <a:endParaRPr sz="6000" b="1" dirty="0"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396963" y="23726908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47">
            <a:extLst>
              <a:ext uri="{FF2B5EF4-FFF2-40B4-BE49-F238E27FC236}">
                <a16:creationId xmlns:a16="http://schemas.microsoft.com/office/drawing/2014/main" xmlns="" id="{FBDBD70D-2A4F-4173-A9BB-ABBFDAEF15E4}"/>
              </a:ext>
            </a:extLst>
          </p:cNvPr>
          <p:cNvSpPr txBox="1"/>
          <p:nvPr/>
        </p:nvSpPr>
        <p:spPr>
          <a:xfrm>
            <a:off x="623726" y="22770902"/>
            <a:ext cx="9756512" cy="247307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6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Demonstrar na prática a força do empuxo</a:t>
            </a:r>
          </a:p>
        </p:txBody>
      </p:sp>
      <p:sp>
        <p:nvSpPr>
          <p:cNvPr id="60" name="Shape 44">
            <a:extLst>
              <a:ext uri="{FF2B5EF4-FFF2-40B4-BE49-F238E27FC236}">
                <a16:creationId xmlns:a16="http://schemas.microsoft.com/office/drawing/2014/main" xmlns="" id="{48232DD4-3D1D-459C-8A68-5F569D7DF189}"/>
              </a:ext>
            </a:extLst>
          </p:cNvPr>
          <p:cNvSpPr txBox="1"/>
          <p:nvPr/>
        </p:nvSpPr>
        <p:spPr>
          <a:xfrm>
            <a:off x="1175658" y="39985410"/>
            <a:ext cx="15348856" cy="304965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pt-BR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 corpo será colocado em um recipiente com água e mergulhado para vermos a força do empuxo</a:t>
            </a:r>
          </a:p>
        </p:txBody>
      </p:sp>
      <p:sp>
        <p:nvSpPr>
          <p:cNvPr id="61" name="Shape 44">
            <a:extLst>
              <a:ext uri="{FF2B5EF4-FFF2-40B4-BE49-F238E27FC236}">
                <a16:creationId xmlns:a16="http://schemas.microsoft.com/office/drawing/2014/main" xmlns="" id="{9C9A8873-ACB7-4EB5-BBC2-B1B4A90FE7F3}"/>
              </a:ext>
            </a:extLst>
          </p:cNvPr>
          <p:cNvSpPr txBox="1"/>
          <p:nvPr/>
        </p:nvSpPr>
        <p:spPr>
          <a:xfrm>
            <a:off x="17021730" y="40769181"/>
            <a:ext cx="12349158" cy="19790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76200">
              <a:buClr>
                <a:schemeClr val="dk1"/>
              </a:buClr>
            </a:pPr>
            <a:r>
              <a:rPr lang="pt-BR" sz="6000" dirty="0">
                <a:solidFill>
                  <a:schemeClr val="dk1"/>
                </a:solidFill>
              </a:rPr>
              <a:t>o isopor flutua quando colocado na água, e a pedra afunda</a:t>
            </a:r>
            <a:endParaRPr lang="pt-BR" sz="6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8E2394E-0688-48D0-8C8F-545026A00D63}"/>
              </a:ext>
            </a:extLst>
          </p:cNvPr>
          <p:cNvSpPr txBox="1"/>
          <p:nvPr/>
        </p:nvSpPr>
        <p:spPr>
          <a:xfrm>
            <a:off x="22049095" y="6505306"/>
            <a:ext cx="96940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O resultado encontrado coincide com o que você esperava?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C3A0C0E-2B6A-4974-9674-1FAAC1392FE0}"/>
              </a:ext>
            </a:extLst>
          </p:cNvPr>
          <p:cNvSpPr txBox="1"/>
          <p:nvPr/>
        </p:nvSpPr>
        <p:spPr>
          <a:xfrm>
            <a:off x="23943052" y="11836971"/>
            <a:ext cx="5840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Conclusões e Justificativas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D1E1526-FB35-446A-B83B-D25AABBCBD4F}"/>
              </a:ext>
            </a:extLst>
          </p:cNvPr>
          <p:cNvSpPr txBox="1"/>
          <p:nvPr/>
        </p:nvSpPr>
        <p:spPr>
          <a:xfrm>
            <a:off x="22864915" y="19154187"/>
            <a:ext cx="7815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Transformações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6CFAD21-5447-485F-8FA9-9E08DAFA8947}"/>
              </a:ext>
            </a:extLst>
          </p:cNvPr>
          <p:cNvSpPr txBox="1"/>
          <p:nvPr/>
        </p:nvSpPr>
        <p:spPr>
          <a:xfrm>
            <a:off x="1015662" y="19763858"/>
            <a:ext cx="9034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/>
              <a:t>O que você espera como resultado desse experimento?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8DCD7B4-3412-4FDB-B4EE-142416D50835}"/>
              </a:ext>
            </a:extLst>
          </p:cNvPr>
          <p:cNvSpPr txBox="1"/>
          <p:nvPr/>
        </p:nvSpPr>
        <p:spPr>
          <a:xfrm>
            <a:off x="1265698" y="15228263"/>
            <a:ext cx="10826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         Conceitos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6630A43-1C11-4ACD-A437-9A0EF2AE448E}"/>
              </a:ext>
            </a:extLst>
          </p:cNvPr>
          <p:cNvSpPr txBox="1"/>
          <p:nvPr/>
        </p:nvSpPr>
        <p:spPr>
          <a:xfrm>
            <a:off x="1800695" y="9686021"/>
            <a:ext cx="7143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Princípios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822BD93-151B-4986-A2D3-22B774484071}"/>
              </a:ext>
            </a:extLst>
          </p:cNvPr>
          <p:cNvSpPr txBox="1"/>
          <p:nvPr/>
        </p:nvSpPr>
        <p:spPr>
          <a:xfrm>
            <a:off x="5449345" y="39004761"/>
            <a:ext cx="5352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/>
              <a:t>O que foi feito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14EE7C5-1BE4-4825-BCAF-68974F955B3C}"/>
              </a:ext>
            </a:extLst>
          </p:cNvPr>
          <p:cNvSpPr txBox="1"/>
          <p:nvPr/>
        </p:nvSpPr>
        <p:spPr>
          <a:xfrm>
            <a:off x="19352432" y="39539769"/>
            <a:ext cx="761939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/>
              <a:t>O que foi observado</a:t>
            </a:r>
          </a:p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C0B7C8C-8C40-41C1-A1DC-BA53E0A8594D}"/>
              </a:ext>
            </a:extLst>
          </p:cNvPr>
          <p:cNvSpPr txBox="1"/>
          <p:nvPr/>
        </p:nvSpPr>
        <p:spPr>
          <a:xfrm>
            <a:off x="11488148" y="36756926"/>
            <a:ext cx="985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/>
              <a:t>Montagem do Equipamento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3" y="28060858"/>
            <a:ext cx="13893712" cy="784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J:\33020162_1279639422180457_4241821722866614272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251" y="30077137"/>
            <a:ext cx="6942987" cy="427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607824EA-DFDB-42AC-AEEF-6EBAE4F72E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72267" y="6200933"/>
            <a:ext cx="8017961" cy="438718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B3209B2C-651A-423D-B43E-5C2BE3DF834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882" t="11830" r="2689" b="12434"/>
          <a:stretch/>
        </p:blipFill>
        <p:spPr>
          <a:xfrm>
            <a:off x="23121258" y="22174198"/>
            <a:ext cx="6662058" cy="4376058"/>
          </a:xfrm>
          <a:prstGeom prst="rect">
            <a:avLst/>
          </a:prstGeom>
        </p:spPr>
      </p:pic>
      <p:pic>
        <p:nvPicPr>
          <p:cNvPr id="16" name="PODCAST DIAGRAMA V - DJ LUKINHA DO QUERÔ - Copia (3)">
            <a:hlinkClick r:id="" action="ppaction://media"/>
            <a:extLst>
              <a:ext uri="{FF2B5EF4-FFF2-40B4-BE49-F238E27FC236}">
                <a16:creationId xmlns:a16="http://schemas.microsoft.com/office/drawing/2014/main" xmlns="" id="{6D001D6A-34C6-406B-810F-1000AEAC9B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5710" y="181572"/>
            <a:ext cx="2595187" cy="2595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173</Words>
  <Application>Microsoft Office PowerPoint</Application>
  <PresentationFormat>Personalizar</PresentationFormat>
  <Paragraphs>38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lucas xavier</cp:lastModifiedBy>
  <cp:revision>39</cp:revision>
  <dcterms:modified xsi:type="dcterms:W3CDTF">2018-09-10T21:15:52Z</dcterms:modified>
</cp:coreProperties>
</file>