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" d="100"/>
          <a:sy n="12" d="100"/>
        </p:scale>
        <p:origin x="1508" y="36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hyperlink" Target="http://www.janelanaweb.com/dinheiro/imagens_main/dinheiro.gif" TargetMode="Externa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2018841" y="0"/>
            <a:ext cx="27939286" cy="2143613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66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 / Seminário Temático Fluidos </a:t>
            </a:r>
            <a:r>
              <a:rPr lang="pt-BR" sz="37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Abril de 2018</a:t>
            </a:r>
          </a:p>
        </p:txBody>
      </p:sp>
      <p:sp>
        <p:nvSpPr>
          <p:cNvPr id="26" name="Shape 26">
            <a:hlinkClick r:id="rId5"/>
          </p:cNvPr>
          <p:cNvSpPr/>
          <p:nvPr/>
        </p:nvSpPr>
        <p:spPr>
          <a:xfrm flipH="1" flipV="1">
            <a:off x="47881006" y="22249924"/>
            <a:ext cx="293435" cy="5619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32" name="Shape 32"/>
          <p:cNvSpPr/>
          <p:nvPr/>
        </p:nvSpPr>
        <p:spPr>
          <a:xfrm rot="10800000" flipH="1">
            <a:off x="34273650" y="9904993"/>
            <a:ext cx="29004172" cy="2004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3911075" y="2561484"/>
            <a:ext cx="24280708" cy="20433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7200" b="1" i="0" u="none" strike="noStrike" cap="none" dirty="0" smtClean="0">
                <a:solidFill>
                  <a:schemeClr val="dk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Teorema de Arquimedes - Empuxo</a:t>
            </a:r>
            <a:endParaRPr lang="pt-BR" sz="7200" b="1" i="0" u="none" strike="noStrike" cap="none" dirty="0">
              <a:solidFill>
                <a:schemeClr val="dk2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37" name="Shape 37"/>
          <p:cNvSpPr txBox="1"/>
          <p:nvPr/>
        </p:nvSpPr>
        <p:spPr>
          <a:xfrm>
            <a:off x="12428105" y="8835244"/>
            <a:ext cx="7983265" cy="337852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Questão </a:t>
            </a:r>
            <a:r>
              <a:rPr lang="pt-BR" sz="48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básica:</a:t>
            </a:r>
          </a:p>
          <a:p>
            <a:pPr algn="ctr">
              <a:buSzPct val="25000"/>
            </a:pPr>
            <a:endParaRPr lang="pt-BR" sz="48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25000"/>
            </a:pPr>
            <a:r>
              <a:rPr lang="pt-BR" sz="4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que um objeto afunda ou flutua?</a:t>
            </a:r>
            <a:endParaRPr lang="pt-BR" sz="4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584857" y="8064855"/>
            <a:ext cx="7455368" cy="9893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Metodológico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16456025" y="37975258"/>
            <a:ext cx="15515497" cy="40871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50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que foi observado</a:t>
            </a:r>
            <a:r>
              <a:rPr lang="pt-BR" sz="50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5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500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 objeto menos denso flutuou, e o objeto mais denso afundou. </a:t>
            </a:r>
            <a:endParaRPr lang="pt-BR" sz="500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511617" y="21715674"/>
            <a:ext cx="11664690" cy="65667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5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50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onceitos</a:t>
            </a:r>
            <a:r>
              <a:rPr lang="pt-BR" sz="50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5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500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 = Empuxo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5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 = Peso líquido deslocado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5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= Volume do líquido deslocado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t-BR" sz="500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 Gravidade</a:t>
            </a:r>
            <a:endParaRPr lang="pt-BR" sz="5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5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Densidade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5000" i="0" u="none" strike="noStrike" cap="none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587830" y="10793138"/>
            <a:ext cx="9986320" cy="31429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Teoria: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500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0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Hidrostática</a:t>
            </a:r>
            <a:endParaRPr lang="pt-BR" sz="5000" i="0" u="none" strike="noStrike" cap="none" dirty="0" smtClean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18119079" y="31181361"/>
            <a:ext cx="13927608" cy="27178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50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Registros / Dados</a:t>
            </a:r>
            <a:r>
              <a:rPr lang="pt-BR" sz="50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50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5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Valores de densidade, volume e gravidade.</a:t>
            </a:r>
            <a:endParaRPr lang="pt-BR" sz="5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500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8763746" y="26750210"/>
            <a:ext cx="13282941" cy="391484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pt-BR" sz="50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Transformações (tabela,/conta/gráfico):</a:t>
            </a:r>
          </a:p>
          <a:p>
            <a:pPr lvl="0">
              <a:buSzPct val="25000"/>
            </a:pPr>
            <a:endParaRPr lang="pt-BR" sz="50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</a:endParaRPr>
          </a:p>
          <a:p>
            <a:pPr lvl="0">
              <a:buSzPct val="25000"/>
            </a:pPr>
            <a:r>
              <a:rPr lang="pt-BR" sz="500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 = d . </a:t>
            </a:r>
            <a:r>
              <a:rPr lang="pt-BR" sz="50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 . g</a:t>
            </a:r>
            <a:r>
              <a:rPr lang="pt-BR" sz="500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</a:p>
          <a:p>
            <a:pPr lvl="0">
              <a:buSzPct val="25000"/>
            </a:pPr>
            <a:endParaRPr sz="500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0212360" y="19169255"/>
            <a:ext cx="11834327" cy="696320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pt-BR" sz="5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</a:t>
            </a:r>
            <a:r>
              <a:rPr lang="pt-BR" sz="50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onclusão e Justificativa:</a:t>
            </a:r>
          </a:p>
          <a:p>
            <a:pPr lvl="0" algn="just">
              <a:buSzPct val="25000"/>
            </a:pPr>
            <a:endParaRPr lang="pt-BR" sz="5000" b="1" dirty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Cambria"/>
            </a:endParaRPr>
          </a:p>
          <a:p>
            <a:pPr algn="just">
              <a:buSzPct val="25000"/>
            </a:pPr>
            <a:r>
              <a:rPr lang="pt-BR" sz="500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	</a:t>
            </a:r>
            <a:r>
              <a:rPr lang="pt-BR" sz="5000" smtClean="0"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Foi </a:t>
            </a: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possível concluir que a pressão e o empuxo são capazes de determinar se e um certo objeto vai boiar ou afundar, em dependência de suas aplicações em relação </a:t>
            </a:r>
            <a:r>
              <a:rPr lang="pt-BR" sz="5000"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ao </a:t>
            </a:r>
            <a:r>
              <a:rPr lang="pt-BR" sz="5000" smtClean="0"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corpo.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475793" y="35319712"/>
            <a:ext cx="31472854" cy="215165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5000" b="1" i="0" u="none" strike="noStrike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Evento (</a:t>
            </a:r>
            <a:r>
              <a:rPr lang="pt-BR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Montagem do equipamento/experimento):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recipiente com água – Objetos diversos.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500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4273650" y="11527167"/>
            <a:ext cx="925321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7040114" y="2099156"/>
            <a:ext cx="3752198" cy="34199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/>
          <p:nvPr/>
        </p:nvSpPr>
        <p:spPr>
          <a:xfrm>
            <a:off x="5779271" y="4340784"/>
            <a:ext cx="20402503" cy="38822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54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Turma 2°M03: Matheus Carvalho, Maellen Julião, Nathália Duarte, Raquel Oliveira e Ronald Aquino.</a:t>
            </a:r>
          </a:p>
          <a:p>
            <a:pPr lvl="0" algn="ctr">
              <a:buSzPct val="25000"/>
            </a:pPr>
            <a:endParaRPr lang="pt-BR" sz="4000" i="1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54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Prof. Lucas Xavier</a:t>
            </a:r>
            <a:endParaRPr lang="pt-BR" sz="5400" i="1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-402188" y="28282466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-5027435" y="23813970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dirty="0">
              <a:solidFill>
                <a:srgbClr val="20202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3" name="Shape 42"/>
          <p:cNvSpPr txBox="1"/>
          <p:nvPr/>
        </p:nvSpPr>
        <p:spPr>
          <a:xfrm>
            <a:off x="587830" y="28707632"/>
            <a:ext cx="13346288" cy="576524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O que você espera como resultado desse experimento?</a:t>
            </a:r>
            <a:r>
              <a:rPr lang="pt-BR" sz="50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50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00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Entender porque alguns objetos flutuam e outros afundam.</a:t>
            </a:r>
          </a:p>
        </p:txBody>
      </p:sp>
      <p:sp>
        <p:nvSpPr>
          <p:cNvPr id="45" name="Shape 42"/>
          <p:cNvSpPr txBox="1"/>
          <p:nvPr/>
        </p:nvSpPr>
        <p:spPr>
          <a:xfrm>
            <a:off x="558972" y="14585147"/>
            <a:ext cx="11288190" cy="62115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0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Princípios: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50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00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 um corpo em contrito com o fluído em equilíbrio, o empuxo é uma força vertical orientada de baixa pra cima, cuja intensidade é igual à do peso do volume do fluído deslocado.</a:t>
            </a:r>
          </a:p>
        </p:txBody>
      </p:sp>
      <p:sp>
        <p:nvSpPr>
          <p:cNvPr id="48" name="Shape 40"/>
          <p:cNvSpPr txBox="1"/>
          <p:nvPr/>
        </p:nvSpPr>
        <p:spPr>
          <a:xfrm>
            <a:off x="475792" y="37933751"/>
            <a:ext cx="15692896" cy="412864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50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que foi feito</a:t>
            </a:r>
            <a:r>
              <a:rPr lang="pt-BR" sz="500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5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500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Experiência  “Flutua ou afunda” utilizando objetos diversos.</a:t>
            </a:r>
            <a:endParaRPr lang="pt-BR" sz="500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9" name="Shape 40"/>
          <p:cNvSpPr txBox="1"/>
          <p:nvPr/>
        </p:nvSpPr>
        <p:spPr>
          <a:xfrm>
            <a:off x="22347738" y="10105475"/>
            <a:ext cx="9623784" cy="83131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50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resultado encontrado coincide com o que você esperava? Em caso negativo, justifique o PORQUE das diferenças:</a:t>
            </a:r>
            <a:r>
              <a:rPr lang="pt-BR" sz="50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5000" b="1" i="0" u="none" strike="noStrike" cap="none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lvl="0" indent="-177800">
              <a:buClr>
                <a:schemeClr val="dk1"/>
              </a:buClr>
              <a:buSzPct val="100000"/>
            </a:pP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Sim.</a:t>
            </a:r>
            <a:endParaRPr lang="pt-BR" sz="5000" b="1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Arco 1"/>
          <p:cNvSpPr/>
          <p:nvPr/>
        </p:nvSpPr>
        <p:spPr>
          <a:xfrm rot="18680470">
            <a:off x="14405315" y="15423427"/>
            <a:ext cx="4162417" cy="4267200"/>
          </a:xfrm>
          <a:prstGeom prst="arc">
            <a:avLst>
              <a:gd name="adj1" fmla="val 15875556"/>
              <a:gd name="adj2" fmla="val 547061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Conector reto 3"/>
          <p:cNvCxnSpPr>
            <a:stCxn id="2" idx="0"/>
          </p:cNvCxnSpPr>
          <p:nvPr/>
        </p:nvCxnSpPr>
        <p:spPr>
          <a:xfrm flipV="1">
            <a:off x="14759347" y="15849600"/>
            <a:ext cx="45221" cy="4556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>
            <a:stCxn id="2" idx="0"/>
          </p:cNvCxnSpPr>
          <p:nvPr/>
        </p:nvCxnSpPr>
        <p:spPr>
          <a:xfrm>
            <a:off x="14759347" y="16305208"/>
            <a:ext cx="38812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>
            <a:stCxn id="2" idx="2"/>
          </p:cNvCxnSpPr>
          <p:nvPr/>
        </p:nvCxnSpPr>
        <p:spPr>
          <a:xfrm flipV="1">
            <a:off x="18092462" y="15849600"/>
            <a:ext cx="0" cy="3816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>
            <a:stCxn id="2" idx="2"/>
          </p:cNvCxnSpPr>
          <p:nvPr/>
        </p:nvCxnSpPr>
        <p:spPr>
          <a:xfrm flipH="1">
            <a:off x="17750968" y="16231255"/>
            <a:ext cx="3414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4247600" y="16479376"/>
            <a:ext cx="4461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INTERAÇÃO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orma livre 18"/>
          <p:cNvSpPr/>
          <p:nvPr/>
        </p:nvSpPr>
        <p:spPr>
          <a:xfrm>
            <a:off x="2386137" y="9091217"/>
            <a:ext cx="28300680" cy="25740360"/>
          </a:xfrm>
          <a:custGeom>
            <a:avLst/>
            <a:gdLst>
              <a:gd name="connsiteX0" fmla="*/ 0 w 28300680"/>
              <a:gd name="connsiteY0" fmla="*/ 0 h 25740360"/>
              <a:gd name="connsiteX1" fmla="*/ 9052560 w 28300680"/>
              <a:gd name="connsiteY1" fmla="*/ 91440 h 25740360"/>
              <a:gd name="connsiteX2" fmla="*/ 13990320 w 28300680"/>
              <a:gd name="connsiteY2" fmla="*/ 25740360 h 25740360"/>
              <a:gd name="connsiteX3" fmla="*/ 18973800 w 28300680"/>
              <a:gd name="connsiteY3" fmla="*/ 274320 h 25740360"/>
              <a:gd name="connsiteX4" fmla="*/ 28300680 w 28300680"/>
              <a:gd name="connsiteY4" fmla="*/ 228600 h 25740360"/>
              <a:gd name="connsiteX5" fmla="*/ 28300680 w 28300680"/>
              <a:gd name="connsiteY5" fmla="*/ 182880 h 2574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00680" h="25740360">
                <a:moveTo>
                  <a:pt x="0" y="0"/>
                </a:moveTo>
                <a:lnTo>
                  <a:pt x="9052560" y="91440"/>
                </a:lnTo>
                <a:lnTo>
                  <a:pt x="13990320" y="25740360"/>
                </a:lnTo>
                <a:lnTo>
                  <a:pt x="18973800" y="274320"/>
                </a:lnTo>
                <a:lnTo>
                  <a:pt x="28300680" y="228600"/>
                </a:lnTo>
                <a:lnTo>
                  <a:pt x="28300680" y="182880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Shape 38"/>
          <p:cNvSpPr txBox="1"/>
          <p:nvPr/>
        </p:nvSpPr>
        <p:spPr>
          <a:xfrm>
            <a:off x="3003295" y="7872583"/>
            <a:ext cx="7455368" cy="9893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Domínio Conceitual</a:t>
            </a:r>
            <a:endParaRPr lang="pt-BR" sz="5400" b="1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48584" y="5410980"/>
            <a:ext cx="7250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ct val="25000"/>
            </a:pPr>
            <a:r>
              <a:rPr lang="pt-BR" sz="36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EEEFM Professora Filomena Quitiba</a:t>
            </a:r>
          </a:p>
        </p:txBody>
      </p:sp>
      <p:pic>
        <p:nvPicPr>
          <p:cNvPr id="5" name="2M03 áudio - mate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776262" y="18702803"/>
            <a:ext cx="4103407" cy="4103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242</Words>
  <Application>Microsoft Office PowerPoint</Application>
  <PresentationFormat>Personalizar</PresentationFormat>
  <Paragraphs>53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Calibri</vt:lpstr>
      <vt:lpstr>Times New Roman</vt:lpstr>
      <vt:lpstr>Cambria</vt:lpstr>
      <vt:lpstr>Arial</vt:lpstr>
      <vt:lpstr>Tahoma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lucas xavier</cp:lastModifiedBy>
  <cp:revision>53</cp:revision>
  <dcterms:modified xsi:type="dcterms:W3CDTF">2018-09-10T20:47:46Z</dcterms:modified>
</cp:coreProperties>
</file>