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C9466D-B04B-4043-ADC4-82F5414E7647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BA626E-AF19-41E6-A27B-E05C8223ED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1.WAV"/><Relationship Id="rId7" Type="http://schemas.openxmlformats.org/officeDocument/2006/relationships/package" Target="../embeddings/Apresenta__o_do_Microsoft_PowerPoint1.pptx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28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Imagem1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301625" y="1604177"/>
            <a:ext cx="8504238" cy="4417996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05527"/>
              </p:ext>
            </p:extLst>
          </p:nvPr>
        </p:nvGraphicFramePr>
        <p:xfrm>
          <a:off x="459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presentação" r:id="rId7" imgW="8947359" imgH="11931519" progId="PowerPoint.Show.12">
                  <p:embed/>
                </p:oleObj>
              </mc:Choice>
              <mc:Fallback>
                <p:oleObj name="Apresentação" r:id="rId7" imgW="8947359" imgH="11931519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5936" y="2996952"/>
            <a:ext cx="1140158" cy="1140158"/>
          </a:xfrm>
          <a:prstGeom prst="rect">
            <a:avLst/>
          </a:prstGeom>
        </p:spPr>
      </p:pic>
      <p:pic>
        <p:nvPicPr>
          <p:cNvPr id="9" name="Imagem 8" descr="Imagem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8" y="2285992"/>
            <a:ext cx="3286116" cy="139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0</Words>
  <Application>Microsoft Office PowerPoint</Application>
  <PresentationFormat>Apresentação na tela (4:3)</PresentationFormat>
  <Paragraphs>0</Paragraphs>
  <Slides>1</Slides>
  <Notes>0</Notes>
  <HiddenSlides>0</HiddenSlides>
  <MMClips>1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Georgia</vt:lpstr>
      <vt:lpstr>Wingdings</vt:lpstr>
      <vt:lpstr>Wingdings 2</vt:lpstr>
      <vt:lpstr>Cívico</vt:lpstr>
      <vt:lpstr>Apresentação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Teorema de Stevin</dc:title>
  <dc:creator>Camila</dc:creator>
  <cp:lastModifiedBy>lucas xavier</cp:lastModifiedBy>
  <cp:revision>7</cp:revision>
  <dcterms:created xsi:type="dcterms:W3CDTF">2018-04-25T11:46:36Z</dcterms:created>
  <dcterms:modified xsi:type="dcterms:W3CDTF">2018-09-10T20:37:05Z</dcterms:modified>
</cp:coreProperties>
</file>