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-2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8063383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4935112" y="10152457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86040" y="3711014"/>
            <a:ext cx="17459760" cy="115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PRESSÃO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</a:t>
            </a:r>
            <a:r>
              <a:rPr lang="pt-BR" sz="3600" b="1" dirty="0" smtClean="0">
                <a:solidFill>
                  <a:schemeClr val="dk1"/>
                </a:solidFill>
              </a:rPr>
              <a:t>Qual a necessidade da base que suporta uma coluna de uma casa relacionado a física  </a:t>
            </a:r>
            <a:endParaRPr lang="pt-BR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Observamos que a pressão pode estar presente todo o momento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sym typeface="Arial"/>
              </a:rPr>
              <a:t>: Pressão, força e aréa</a:t>
            </a:r>
            <a:r>
              <a:rPr lang="pt-BR" sz="3600" b="1" dirty="0" smtClean="0">
                <a:solidFill>
                  <a:schemeClr val="dk1"/>
                </a:solidFill>
              </a:rPr>
              <a:t>,densidade, massa e volume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777016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Hidrostática  </a:t>
            </a:r>
            <a:endParaRPr lang="pt-BR" sz="4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Livro de Física 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(tabela,/conta/gráfico:</a:t>
            </a:r>
          </a:p>
          <a:p>
            <a:pPr lvl="0">
              <a:buSzPct val="25000"/>
            </a:pPr>
            <a:endParaRPr lang="pt-BR" sz="2800" b="1" dirty="0">
              <a:solidFill>
                <a:schemeClr val="dk1"/>
              </a:solidFill>
              <a:ea typeface="Cambria"/>
            </a:endParaRPr>
          </a:p>
          <a:p>
            <a:pPr lvl="0">
              <a:buSzPct val="25000"/>
            </a:pPr>
            <a:endParaRPr lang="pt-BR" sz="28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buSzPct val="25000"/>
            </a:pPr>
            <a:r>
              <a:rPr lang="pt-BR" sz="6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 = ___F__</a:t>
            </a:r>
          </a:p>
          <a:p>
            <a:pPr lvl="0" algn="ctr">
              <a:buSzPct val="25000"/>
            </a:pPr>
            <a:r>
              <a:rPr lang="pt-BR" sz="6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6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A</a:t>
            </a:r>
          </a:p>
          <a:p>
            <a:pPr lvl="0" algn="ctr">
              <a:buSzPct val="25000"/>
            </a:pPr>
            <a:r>
              <a:rPr lang="pt-BR" sz="66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6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Justificativa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000" b="1" dirty="0" smtClean="0"/>
              <a:t>O </a:t>
            </a:r>
            <a:r>
              <a:rPr lang="pt-BR" sz="4000" b="1" dirty="0"/>
              <a:t>líquido só sobe </a:t>
            </a:r>
            <a:r>
              <a:rPr lang="pt-BR" sz="4000" b="1" dirty="0" smtClean="0"/>
              <a:t>pela mangueira </a:t>
            </a:r>
            <a:r>
              <a:rPr lang="pt-BR" sz="4000" b="1" dirty="0"/>
              <a:t>se modificarmos a pressão em seu interior</a:t>
            </a:r>
            <a:r>
              <a:rPr lang="pt-BR" sz="4000" b="1" dirty="0" smtClean="0"/>
              <a:t>, </a:t>
            </a:r>
            <a:r>
              <a:rPr lang="pt-BR" sz="4000" b="1" dirty="0"/>
              <a:t>É só </a:t>
            </a:r>
            <a:r>
              <a:rPr lang="pt-BR" sz="4000" b="1" dirty="0" smtClean="0"/>
              <a:t>sugar! Quando </a:t>
            </a:r>
            <a:r>
              <a:rPr lang="pt-BR" sz="4000" b="1" dirty="0"/>
              <a:t>fazemos isso, a pressão fora </a:t>
            </a:r>
            <a:r>
              <a:rPr lang="pt-BR" sz="4000" b="1" dirty="0" smtClean="0"/>
              <a:t>da mangueira </a:t>
            </a:r>
            <a:r>
              <a:rPr lang="pt-BR" sz="4000" b="1" dirty="0"/>
              <a:t>continua a mesma, mas a pressão dentro </a:t>
            </a:r>
            <a:r>
              <a:rPr lang="pt-BR" sz="4000" b="1" dirty="0" smtClean="0"/>
              <a:t>da mangueira </a:t>
            </a:r>
            <a:r>
              <a:rPr lang="pt-BR" sz="4000" b="1" dirty="0"/>
              <a:t>diminui.</a:t>
            </a:r>
            <a:br>
              <a:rPr lang="pt-BR" sz="4000" b="1" dirty="0"/>
            </a:b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lang="pt-BR" sz="4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dirty="0" smtClean="0">
                <a:solidFill>
                  <a:schemeClr val="dk1"/>
                </a:solidFill>
              </a:rPr>
              <a:t>Celular,mangueira,bacia,água,copo e lápis</a:t>
            </a:r>
            <a:endParaRPr sz="36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330603" y="2869270"/>
            <a:ext cx="2713968" cy="258447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872920" y="5575472"/>
            <a:ext cx="5043070" cy="1249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</a:t>
            </a:r>
            <a:r>
              <a:rPr lang="en-US" sz="3600" b="1" dirty="0" smtClean="0">
                <a:solidFill>
                  <a:schemeClr val="dk1"/>
                </a:solidFill>
              </a:rPr>
              <a:t>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883377" y="5421737"/>
            <a:ext cx="20170094" cy="16648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2M02: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Stefany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Soares , Poltiel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</a:t>
            </a: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Mostrar que a pressão estar no nosso dia- a-dia e explicar alguns  desses fenômenos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673272" y="156315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Pressão exercida pela força que age sobre uma superfície é diretamente proporcional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 experimento mostrando a pressão atmosférica em nosso dia- a- dia  </a:t>
            </a:r>
            <a:endParaRPr lang="pt-BR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dirty="0" smtClean="0">
                <a:solidFill>
                  <a:schemeClr val="dk1"/>
                </a:solidFill>
              </a:rPr>
              <a:t>Sim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06071" y="2894480"/>
            <a:ext cx="3836988" cy="3836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82"/>
    </mc:Choice>
    <mc:Fallback xmlns="">
      <p:transition spd="slow" advTm="102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233</Words>
  <Application>Microsoft Office PowerPoint</Application>
  <PresentationFormat>Personalizar</PresentationFormat>
  <Paragraphs>37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59</cp:revision>
  <dcterms:modified xsi:type="dcterms:W3CDTF">2018-09-10T21:50:52Z</dcterms:modified>
</cp:coreProperties>
</file>