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Tahoma" panose="020B0604030504040204" pitchFamily="34" charset="0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72" y="-2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511617" y="338330"/>
            <a:ext cx="29924840" cy="1672749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algn="ctr">
              <a:buSzPct val="25000"/>
            </a:pPr>
            <a:r>
              <a:rPr lang="pt-BR" sz="66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r>
              <a:rPr lang="pt-BR" sz="66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Oficina Pedagógica do Diagrama de Gowin / Seminário Temático Fluidos </a:t>
            </a:r>
          </a:p>
          <a:p>
            <a:pPr lvl="0" algn="ctr">
              <a:buSzPct val="25000"/>
            </a:pPr>
            <a:r>
              <a:rPr lang="pt-BR" sz="66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algn="ctr">
              <a:buSzPct val="25000"/>
            </a:pPr>
            <a:r>
              <a:rPr lang="pt-BR" sz="37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Piúma-ES, </a:t>
            </a:r>
            <a:r>
              <a:rPr lang="pt-BR" sz="37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Abril </a:t>
            </a:r>
            <a:r>
              <a:rPr lang="pt-BR" sz="37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de 2018</a:t>
            </a:r>
            <a:endParaRPr lang="pt-BR" sz="3700" b="1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Shape 32"/>
          <p:cNvSpPr/>
          <p:nvPr/>
        </p:nvSpPr>
        <p:spPr>
          <a:xfrm rot="10800000" flipH="1">
            <a:off x="35065741" y="10217772"/>
            <a:ext cx="29004172" cy="200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036555" y="2992558"/>
            <a:ext cx="24280708" cy="13390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000" b="1" i="0" u="none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pt-BR" sz="6000" b="1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Hidrodinâmica: eq. Bernoulli, tubo Venturi</a:t>
            </a:r>
            <a:endParaRPr lang="pt-BR" sz="72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056" y="7641771"/>
            <a:ext cx="31515232" cy="277024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2230781" y="9216206"/>
            <a:ext cx="7920900" cy="326773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SzPct val="25000"/>
            </a:pPr>
            <a:r>
              <a:rPr lang="pt-BR" sz="5400" b="1" i="0" u="none" strike="noStrike" cap="none" dirty="0">
                <a:solidFill>
                  <a:schemeClr val="dk1"/>
                </a:solidFill>
                <a:sym typeface="Arial"/>
              </a:rPr>
              <a:t>Questão </a:t>
            </a:r>
            <a:r>
              <a:rPr lang="pt-BR" sz="5400" b="1" dirty="0" smtClean="0">
                <a:solidFill>
                  <a:schemeClr val="dk1"/>
                </a:solidFill>
              </a:rPr>
              <a:t>básica: </a:t>
            </a:r>
            <a:r>
              <a:rPr lang="pt-BR" sz="5400" dirty="0" smtClean="0">
                <a:solidFill>
                  <a:schemeClr val="dk1"/>
                </a:solidFill>
              </a:rPr>
              <a:t>Como determinar velocidade de um fluido em uma tubulação?</a:t>
            </a:r>
            <a:endParaRPr lang="pt-BR" sz="54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23058017" y="8390415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</a:t>
            </a: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2979200" y="8246274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327351" y="15186493"/>
            <a:ext cx="11037335" cy="264430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sym typeface="Arial"/>
              </a:rPr>
              <a:t>Conceitos: </a:t>
            </a:r>
            <a:r>
              <a:rPr lang="pt-BR" sz="5400" dirty="0" smtClean="0">
                <a:solidFill>
                  <a:schemeClr val="dk1"/>
                </a:solidFill>
              </a:rPr>
              <a:t>Pressão, densidade, aceleração da gravidade, altura e velocidade.</a:t>
            </a:r>
            <a:endParaRPr lang="pt-BR" sz="54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341582" y="11491715"/>
            <a:ext cx="10598561" cy="340977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sym typeface="Arial"/>
              </a:rPr>
              <a:t>Princípios</a:t>
            </a:r>
            <a:r>
              <a:rPr lang="pt-BR" sz="5400" b="1" i="0" u="none" strike="noStrike" cap="none" dirty="0" smtClean="0">
                <a:solidFill>
                  <a:schemeClr val="dk1"/>
                </a:solidFill>
                <a:sym typeface="Arial"/>
              </a:rPr>
              <a:t>: </a:t>
            </a:r>
            <a:r>
              <a:rPr lang="pt-BR" sz="5400" dirty="0" smtClean="0">
                <a:solidFill>
                  <a:schemeClr val="dk1"/>
                </a:solidFill>
              </a:rPr>
              <a:t>Na região do conduto em que a área da seção transversal é menor, a velocidade é maior e a pressão é menor.</a:t>
            </a:r>
          </a:p>
        </p:txBody>
      </p:sp>
      <p:sp>
        <p:nvSpPr>
          <p:cNvPr id="42" name="Shape 42"/>
          <p:cNvSpPr txBox="1"/>
          <p:nvPr/>
        </p:nvSpPr>
        <p:spPr>
          <a:xfrm>
            <a:off x="351404" y="9979542"/>
            <a:ext cx="9380426" cy="105857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Teoria: </a:t>
            </a:r>
            <a:r>
              <a:rPr lang="pt-BR" sz="5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5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Hidrodinâmica </a:t>
            </a:r>
            <a:endParaRPr lang="pt-BR" sz="5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19355638" y="31753406"/>
            <a:ext cx="11790487" cy="221650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Registros: </a:t>
            </a:r>
            <a:r>
              <a:rPr lang="pt-BR" sz="540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Dados anotados no caderno, pesquisa na web e livros.</a:t>
            </a:r>
            <a:endParaRPr lang="pt-BR" sz="5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19953514" y="22510781"/>
            <a:ext cx="12445774" cy="864413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sym typeface="Arial"/>
              </a:rPr>
              <a:t>Transformações: </a:t>
            </a:r>
            <a:endParaRPr lang="pt-BR" sz="5400" i="0" u="none" strike="noStrike" cap="none" dirty="0" smtClean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0" dirty="0">
                <a:solidFill>
                  <a:schemeClr val="dk1"/>
                </a:solidFill>
                <a:ea typeface="Cambria"/>
              </a:rPr>
              <a:t> </a:t>
            </a:r>
            <a:r>
              <a:rPr lang="pt-BR" sz="5400" b="0" dirty="0" smtClean="0">
                <a:solidFill>
                  <a:schemeClr val="dk1"/>
                </a:solidFill>
                <a:ea typeface="Cambria"/>
              </a:rPr>
              <a:t>               P1+1/2d.V=C</a:t>
            </a:r>
            <a:endParaRPr sz="54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" name="Shape 49"/>
          <p:cNvSpPr txBox="1"/>
          <p:nvPr/>
        </p:nvSpPr>
        <p:spPr>
          <a:xfrm>
            <a:off x="21602449" y="18218488"/>
            <a:ext cx="10229476" cy="351452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5400" b="1" dirty="0" smtClean="0">
                <a:solidFill>
                  <a:schemeClr val="dk1"/>
                </a:solidFill>
              </a:rPr>
              <a:t>Conclusão e Justificativas: </a:t>
            </a:r>
            <a:r>
              <a:rPr lang="pt-BR" sz="5400" dirty="0" smtClean="0">
                <a:solidFill>
                  <a:schemeClr val="dk1"/>
                </a:solidFill>
              </a:rPr>
              <a:t>O experimento realizado evidenciou como determinar a velocidade em um fluído.</a:t>
            </a:r>
            <a:endParaRPr lang="pt-BR" sz="5400" b="1" dirty="0" smtClean="0">
              <a:solidFill>
                <a:schemeClr val="dk1"/>
              </a:solidFill>
            </a:endParaRP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pt-BR" sz="5400" dirty="0">
              <a:solidFill>
                <a:schemeClr val="dk1"/>
              </a:solidFill>
            </a:endParaRPr>
          </a:p>
        </p:txBody>
      </p:sp>
      <p:sp>
        <p:nvSpPr>
          <p:cNvPr id="50" name="Shape 50"/>
          <p:cNvSpPr txBox="1"/>
          <p:nvPr/>
        </p:nvSpPr>
        <p:spPr>
          <a:xfrm>
            <a:off x="3015604" y="35729944"/>
            <a:ext cx="26396400" cy="25648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pt-BR" sz="5400" b="1" i="0" u="none" strike="noStrike" cap="none" dirty="0" smtClean="0">
                <a:solidFill>
                  <a:srgbClr val="000000"/>
                </a:solidFill>
                <a:sym typeface="Arial"/>
              </a:rPr>
              <a:t>Evento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1" dirty="0" smtClean="0"/>
              <a:t>      Montagem do Equipamento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dirty="0" smtClean="0"/>
              <a:t>Tubo </a:t>
            </a:r>
            <a:r>
              <a:rPr lang="pt-BR" sz="5400" dirty="0"/>
              <a:t>V</a:t>
            </a:r>
            <a:r>
              <a:rPr lang="pt-BR" sz="5400" dirty="0" smtClean="0"/>
              <a:t>enturi: </a:t>
            </a:r>
            <a:r>
              <a:rPr lang="pt-BR" sz="5400" dirty="0"/>
              <a:t>g</a:t>
            </a:r>
            <a:r>
              <a:rPr lang="pt-BR" sz="5400" dirty="0" smtClean="0"/>
              <a:t>arrafa pet, mangueira de nível, secador.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1" dirty="0" smtClean="0"/>
              <a:t> </a:t>
            </a:r>
            <a:endParaRPr lang="pt-BR" sz="5400" b="1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</a:t>
            </a: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308959" y="11574987"/>
            <a:ext cx="9522966" cy="33089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b="1" dirty="0" smtClean="0">
                <a:solidFill>
                  <a:schemeClr val="dk1"/>
                </a:solidFill>
              </a:rPr>
              <a:t>O resultado encontrado coincide com o que você esperava? </a:t>
            </a:r>
            <a:endParaRPr lang="pt-BR" sz="54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5400" dirty="0" smtClean="0">
                <a:solidFill>
                  <a:schemeClr val="dk1"/>
                </a:solidFill>
              </a:rPr>
              <a:t> Sim, experimento concluído.</a:t>
            </a: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3563" y="2147659"/>
            <a:ext cx="3735818" cy="333173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/>
          <p:nvPr/>
        </p:nvSpPr>
        <p:spPr>
          <a:xfrm>
            <a:off x="27607153" y="5542413"/>
            <a:ext cx="4792135" cy="12176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 b="1" dirty="0" smtClean="0">
                <a:solidFill>
                  <a:schemeClr val="dk1"/>
                </a:solidFill>
              </a:rPr>
              <a:t>EEEFM </a:t>
            </a:r>
            <a:r>
              <a:rPr lang="en-US" sz="3600" b="1" dirty="0" smtClean="0">
                <a:solidFill>
                  <a:schemeClr val="dk1"/>
                </a:solidFill>
              </a:rPr>
              <a:t>Professora Filomena Quitiba </a:t>
            </a:r>
            <a:endParaRPr lang="en-US" sz="36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950834" y="4592512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chemeClr val="dk1"/>
                </a:solidFill>
              </a:rPr>
              <a:t>Turma 2°M02: Ester </a:t>
            </a:r>
            <a:r>
              <a:rPr lang="pt-BR" sz="4400" dirty="0" smtClean="0">
                <a:solidFill>
                  <a:schemeClr val="dk1"/>
                </a:solidFill>
              </a:rPr>
              <a:t>Lima, Vitória Bastos, Guilherme Costa, Gabriel Carvalho, Yasmin </a:t>
            </a:r>
            <a:r>
              <a:rPr lang="pt-BR" sz="4400" dirty="0" err="1" smtClean="0">
                <a:solidFill>
                  <a:schemeClr val="dk1"/>
                </a:solidFill>
              </a:rPr>
              <a:t>Bourguignon</a:t>
            </a:r>
            <a:r>
              <a:rPr lang="pt-BR" sz="4400" dirty="0" smtClean="0">
                <a:solidFill>
                  <a:schemeClr val="dk1"/>
                </a:solidFill>
              </a:rPr>
              <a:t>, Ramon, José.</a:t>
            </a:r>
            <a:endParaRPr lang="pt-BR" sz="44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Profess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Lucas </a:t>
            </a:r>
            <a:r>
              <a:rPr lang="pt-BR" sz="4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Antonio 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  <a:endParaRPr lang="pt-BR" sz="44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7">
            <a:alphaModFix/>
          </a:blip>
          <a:srcRect l="47566" t="30425" r="46550" b="60655"/>
          <a:stretch/>
        </p:blipFill>
        <p:spPr>
          <a:xfrm>
            <a:off x="13867356" y="16922361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9" name="CaixaDeTexto 8"/>
          <p:cNvSpPr txBox="1"/>
          <p:nvPr/>
        </p:nvSpPr>
        <p:spPr>
          <a:xfrm>
            <a:off x="283017" y="18036307"/>
            <a:ext cx="12184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/>
              <a:t>O que você espera como resultado desse experimento: </a:t>
            </a:r>
            <a:r>
              <a:rPr lang="pt-BR" sz="5400" dirty="0" smtClean="0"/>
              <a:t>Uma melhor visão cientifica das coisas que acontece no cotidiano.</a:t>
            </a:r>
            <a:endParaRPr lang="pt-BR" sz="5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7" y="21496853"/>
            <a:ext cx="10907486" cy="690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/>
          <p:cNvSpPr txBox="1"/>
          <p:nvPr/>
        </p:nvSpPr>
        <p:spPr>
          <a:xfrm>
            <a:off x="463969" y="38918564"/>
            <a:ext cx="129573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smtClean="0"/>
              <a:t>                     O que foi feito:</a:t>
            </a:r>
          </a:p>
          <a:p>
            <a:r>
              <a:rPr lang="pt-BR" sz="5400" b="1" dirty="0" smtClean="0"/>
              <a:t> </a:t>
            </a:r>
            <a:r>
              <a:rPr lang="pt-BR" sz="5400" dirty="0" smtClean="0"/>
              <a:t>Montagem dos materiais adquiridos para</a:t>
            </a:r>
          </a:p>
          <a:p>
            <a:r>
              <a:rPr lang="pt-BR" sz="5400" dirty="0" smtClean="0"/>
              <a:t> elaboração do experimento  </a:t>
            </a:r>
            <a:r>
              <a:rPr lang="pt-BR" sz="5400" b="1" dirty="0" smtClean="0"/>
              <a:t> </a:t>
            </a:r>
            <a:endParaRPr lang="pt-BR" sz="5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4555942" y="38535124"/>
            <a:ext cx="178433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smtClean="0"/>
              <a:t>                                     O que foi observado:</a:t>
            </a:r>
          </a:p>
          <a:p>
            <a:r>
              <a:rPr lang="pt-BR" sz="5400" dirty="0" smtClean="0"/>
              <a:t>Ao ligar o secador de cabelo na boca do tubo de Venturi,</a:t>
            </a:r>
          </a:p>
          <a:p>
            <a:r>
              <a:rPr lang="pt-BR" sz="5400" dirty="0" smtClean="0"/>
              <a:t>Percebemos o desnível da água dentro da mangueira em</a:t>
            </a:r>
          </a:p>
          <a:p>
            <a:r>
              <a:rPr lang="pt-BR" sz="5400" dirty="0" smtClean="0"/>
              <a:t> formato de “U”.</a:t>
            </a:r>
            <a:endParaRPr lang="pt-BR" sz="5400" dirty="0"/>
          </a:p>
        </p:txBody>
      </p:sp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36537" y="20508686"/>
            <a:ext cx="3747405" cy="3747405"/>
          </a:xfrm>
          <a:prstGeom prst="rect">
            <a:avLst/>
          </a:prstGeom>
        </p:spPr>
      </p:pic>
      <p:pic>
        <p:nvPicPr>
          <p:cNvPr id="43" name="Imagem 42"/>
          <p:cNvPicPr/>
          <p:nvPr/>
        </p:nvPicPr>
        <p:blipFill rotWithShape="1">
          <a:blip r:embed="rId10"/>
          <a:srcRect l="27837" t="25660" r="49169" b="53377"/>
          <a:stretch/>
        </p:blipFill>
        <p:spPr bwMode="auto">
          <a:xfrm>
            <a:off x="20247429" y="24525514"/>
            <a:ext cx="11919857" cy="6564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Imagem 44"/>
          <p:cNvPicPr/>
          <p:nvPr/>
        </p:nvPicPr>
        <p:blipFill rotWithShape="1">
          <a:blip r:embed="rId10"/>
          <a:srcRect l="59110" t="25660" r="26610" b="54226"/>
          <a:stretch/>
        </p:blipFill>
        <p:spPr bwMode="auto">
          <a:xfrm>
            <a:off x="3657599" y="28542344"/>
            <a:ext cx="9144001" cy="6955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00"/>
    </mc:Choice>
    <mc:Fallback xmlns="">
      <p:transition spd="slow" advTm="1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259</Words>
  <Application>Microsoft Office PowerPoint</Application>
  <PresentationFormat>Personalizar</PresentationFormat>
  <Paragraphs>44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Tahoma</vt:lpstr>
      <vt:lpstr>Calibri</vt:lpstr>
      <vt:lpstr>Times New Roman</vt:lpstr>
      <vt:lpstr>Cambria</vt:lpstr>
      <vt:lpstr>Arial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</dc:creator>
  <cp:lastModifiedBy>lucas xavier</cp:lastModifiedBy>
  <cp:revision>31</cp:revision>
  <dcterms:modified xsi:type="dcterms:W3CDTF">2018-09-10T17:17:18Z</dcterms:modified>
</cp:coreProperties>
</file>