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http://www.janelanaweb.com/dinheiro/imagens_main/dinheiro.gif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0" y="338330"/>
            <a:ext cx="29206383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Abril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048926" y="2502701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Teorema de </a:t>
            </a:r>
            <a:r>
              <a:rPr lang="pt-BR" sz="6000" b="1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Arquimedes - Empuxo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23545" y="6958368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835245"/>
            <a:ext cx="7983265" cy="138644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i="0" u="none" strike="noStrike" cap="none" dirty="0">
                <a:solidFill>
                  <a:schemeClr val="dk1"/>
                </a:solidFill>
                <a:sym typeface="Arial"/>
              </a:rPr>
              <a:t>Questão </a:t>
            </a:r>
            <a:r>
              <a:rPr lang="pt-BR" sz="3200" dirty="0" smtClean="0">
                <a:solidFill>
                  <a:schemeClr val="dk1"/>
                </a:solidFill>
              </a:rPr>
              <a:t>básica:</a:t>
            </a:r>
          </a:p>
          <a:p>
            <a:pPr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</a:rPr>
              <a:t>Por que um objeto afunda ou flutua?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1768428" y="7999541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3410388" y="7593599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33150" y="38472499"/>
            <a:ext cx="15515497" cy="421038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sym typeface="Arial"/>
              </a:rPr>
              <a:t>: Na agua a pedra afundo, o isopor boiou é a uva passa no Sprite tivemos quase a mesma reação, porem a uva passa tem uma mudança temporária em sua </a:t>
            </a:r>
            <a:r>
              <a:rPr lang="pt-BR" sz="4800" b="1" dirty="0" smtClean="0">
                <a:solidFill>
                  <a:schemeClr val="dk1"/>
                </a:solidFill>
              </a:rPr>
              <a:t>d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sym typeface="Arial"/>
              </a:rPr>
              <a:t>ensidade.</a:t>
            </a:r>
            <a:endParaRPr lang="pt-BR" sz="4800" b="1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1360998" y="23593733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C</a:t>
            </a:r>
            <a:r>
              <a:rPr lang="pt-BR" sz="2800" b="1" dirty="0" smtClean="0">
                <a:solidFill>
                  <a:schemeClr val="dk1"/>
                </a:solidFill>
              </a:rPr>
              <a:t>onceitos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b="1" dirty="0" smtClean="0">
                <a:solidFill>
                  <a:schemeClr val="dk1"/>
                </a:solidFill>
              </a:rPr>
              <a:t>                 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Empuxo, </a:t>
            </a:r>
            <a:r>
              <a:rPr lang="pt-BR" sz="4000" b="1" dirty="0" smtClean="0">
                <a:solidFill>
                  <a:schemeClr val="dk1"/>
                </a:solidFill>
              </a:rPr>
              <a:t>d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sym typeface="Arial"/>
              </a:rPr>
              <a:t>ensidade, volume, aceleração da gravidade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1541695" y="10838958"/>
            <a:ext cx="9574674" cy="305874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 </a:t>
            </a:r>
            <a:r>
              <a:rPr lang="pt-BR" sz="40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Hidrostática</a:t>
            </a:r>
            <a:endParaRPr lang="pt-BR" sz="40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1181361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Dados:</a:t>
            </a: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4000" b="1" dirty="0" smtClean="0">
                <a:solidFill>
                  <a:schemeClr val="dk1"/>
                </a:solidFill>
              </a:rPr>
              <a:t>Pesquisa no livro de Física Wikipédia e Brasil Escol.</a:t>
            </a:r>
            <a:endParaRPr lang="pt-BR" sz="4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763746" y="26556247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 </a:t>
            </a:r>
          </a:p>
          <a:p>
            <a:pPr lvl="0">
              <a:buSzPct val="25000"/>
            </a:pPr>
            <a:r>
              <a:rPr lang="pt-BR" sz="2800" b="1" dirty="0">
                <a:solidFill>
                  <a:schemeClr val="dk1"/>
                </a:solidFill>
              </a:rPr>
              <a:t> </a:t>
            </a:r>
            <a:r>
              <a:rPr lang="pt-BR" sz="2800" b="1" dirty="0" smtClean="0">
                <a:solidFill>
                  <a:schemeClr val="dk1"/>
                </a:solidFill>
              </a:rPr>
              <a:t>                                                         </a:t>
            </a:r>
            <a:r>
              <a:rPr lang="pt-BR" sz="6600" b="1" i="0" u="none" strike="noStrike" cap="none" dirty="0" smtClean="0">
                <a:solidFill>
                  <a:schemeClr val="dk1"/>
                </a:solidFill>
                <a:sym typeface="Arial"/>
              </a:rPr>
              <a:t>E:d.V.g</a:t>
            </a:r>
            <a:endParaRPr sz="66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8157371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 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Concluímos que a agua possui a densidade maior q alguns objetos. </a:t>
            </a:r>
            <a:r>
              <a:rPr lang="pt-BR" sz="4400" b="1" i="0" u="none" strike="noStrike" cap="none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È</a:t>
            </a:r>
            <a:r>
              <a:rPr lang="pt-BR" sz="4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uma das explicações porque o navio não afunda.</a:t>
            </a:r>
            <a:endParaRPr lang="pt-BR" sz="44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719598" y="35331759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chemeClr val="dk1"/>
                </a:solidFill>
                <a:sym typeface="Arial"/>
              </a:rPr>
              <a:t>Experiência: usar copos, 200ml de agua, 200ml </a:t>
            </a:r>
            <a:r>
              <a:rPr lang="pt-BR" sz="4800" i="0" u="none" strike="noStrike" cap="none" dirty="0" err="1" smtClean="0">
                <a:solidFill>
                  <a:schemeClr val="dk1"/>
                </a:solidFill>
                <a:sym typeface="Arial"/>
              </a:rPr>
              <a:t>Sprit</a:t>
            </a:r>
            <a:r>
              <a:rPr lang="pt-BR" sz="4800" dirty="0" smtClean="0">
                <a:solidFill>
                  <a:schemeClr val="dk1"/>
                </a:solidFill>
              </a:rPr>
              <a:t>, uma pedra uma uva passa e isopor</a:t>
            </a:r>
            <a:endParaRPr sz="480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4273650" y="11527167"/>
            <a:ext cx="9253217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559203" y="1726270"/>
            <a:ext cx="3735818" cy="333173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7297464" y="5118275"/>
            <a:ext cx="4314651" cy="10865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Escola 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9358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s-ES" sz="4400" dirty="0" smtClean="0">
                <a:solidFill>
                  <a:schemeClr val="dk1"/>
                </a:solidFill>
              </a:rPr>
              <a:t>Turma 2°M01: Débora Lima, Jessica Bindele, Jhenifer Neves, kemilly Pereira, Lorrana Costa, Suzana Oliveira e Valdiana Távora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8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Concluir que a intensidade do empuxo é igual a intensidade do peso, do volume do liquido deslocado quando um corpo </a:t>
            </a:r>
            <a:r>
              <a:rPr lang="pt-BR" sz="48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é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colocado em um fluido.</a:t>
            </a:r>
          </a:p>
        </p:txBody>
      </p:sp>
      <p:sp>
        <p:nvSpPr>
          <p:cNvPr id="45" name="Shape 42"/>
          <p:cNvSpPr txBox="1"/>
          <p:nvPr/>
        </p:nvSpPr>
        <p:spPr>
          <a:xfrm>
            <a:off x="1360998" y="16111188"/>
            <a:ext cx="10672988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  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 um corpo com contato com um fluido em equilibro, o empuxo e uma forca vertical orientada debaixo para cima, cuja intensidade e igual o peso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pt-BR" sz="4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 copos foram colocados os líquidos, logo após colocamos o restante dos matérias nos copos com os líquidos e observamos a reação.</a:t>
            </a:r>
            <a:endParaRPr lang="pt-BR"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pt-BR" sz="4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</a:t>
            </a:r>
            <a:endParaRPr lang="pt-BR" sz="4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573788" y="4244045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242"/>
    </mc:Choice>
    <mc:Fallback xmlns="">
      <p:transition spd="slow" advTm="2022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315</Words>
  <Application>Microsoft Office PowerPoint</Application>
  <PresentationFormat>Personalizar</PresentationFormat>
  <Paragraphs>34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56</cp:revision>
  <dcterms:modified xsi:type="dcterms:W3CDTF">2018-09-10T19:03:57Z</dcterms:modified>
</cp:coreProperties>
</file>