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mbria" panose="02040503050406030204" pitchFamily="18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344" y="-2008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jpeg"/><Relationship Id="rId18" Type="http://schemas.openxmlformats.org/officeDocument/2006/relationships/image" Target="../media/image13.jpe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6.jpg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image" Target="../media/image12.jpeg"/><Relationship Id="rId2" Type="http://schemas.openxmlformats.org/officeDocument/2006/relationships/audio" Target="../media/media1.m4a"/><Relationship Id="rId16" Type="http://schemas.openxmlformats.org/officeDocument/2006/relationships/image" Target="../media/image11.jpeg"/><Relationship Id="rId20" Type="http://schemas.openxmlformats.org/officeDocument/2006/relationships/image" Target="../media/image15.png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hyperlink" Target="http://www.janelanaweb.com/dinheiro/imagens_main/dinheiro.gif" TargetMode="Externa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19" Type="http://schemas.openxmlformats.org/officeDocument/2006/relationships/image" Target="../media/image14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Relationship Id="rId1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926772" y="436302"/>
            <a:ext cx="28019828" cy="1672749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algn="ctr">
              <a:buSzPct val="25000"/>
            </a:pPr>
            <a:r>
              <a:rPr lang="pt-BR" sz="6600" b="1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Oficina Pedagógica do Diagrama de Gowin / Seminário </a:t>
            </a:r>
            <a:r>
              <a:rPr lang="pt-BR" sz="6600" b="1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Temático Fluidos </a:t>
            </a:r>
            <a:endParaRPr lang="pt-BR" sz="6600" b="1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6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lang="pt-BR" sz="6600" b="1" i="0" u="none" strike="noStrike" cap="none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7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Piúma-ES, </a:t>
            </a:r>
            <a:r>
              <a:rPr lang="pt-BR" sz="3700" b="1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Março</a:t>
            </a:r>
            <a:r>
              <a:rPr lang="pt-BR" sz="37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7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de 2018</a:t>
            </a:r>
            <a:endParaRPr lang="pt-BR" sz="3700" b="1" i="0" u="none" strike="noStrike" cap="none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" name="Shape 26">
            <a:hlinkClick r:id="rId5"/>
          </p:cNvPr>
          <p:cNvSpPr/>
          <p:nvPr/>
        </p:nvSpPr>
        <p:spPr>
          <a:xfrm>
            <a:off x="35065741" y="22201283"/>
            <a:ext cx="12815266" cy="486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1" name="Shape 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780715" y="41146954"/>
            <a:ext cx="3983031" cy="1794453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/>
          <p:nvPr/>
        </p:nvSpPr>
        <p:spPr>
          <a:xfrm flipH="1">
            <a:off x="26288998" y="6233600"/>
            <a:ext cx="5646283" cy="5590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/>
            <a:r>
              <a:rPr lang="pt-BR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EEEFM </a:t>
            </a:r>
            <a:r>
              <a:rPr lang="pt-BR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Profª</a:t>
            </a:r>
            <a:r>
              <a:rPr lang="pt-BR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Filomena Quitiba</a:t>
            </a:r>
            <a:endParaRPr sz="3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1775298" y="3221158"/>
            <a:ext cx="24280708" cy="108958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000" b="1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Pressão, Pressão atmosférica e densidade</a:t>
            </a:r>
            <a:endParaRPr lang="pt-BR" sz="72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4" name="Shape 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27020" y="41360399"/>
            <a:ext cx="2381250" cy="1666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Shape 3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91066" y="41175444"/>
            <a:ext cx="4363624" cy="1874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Shape 3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89245" y="7062934"/>
            <a:ext cx="29087629" cy="3203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2641489" y="10192572"/>
            <a:ext cx="7920900" cy="264168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just">
              <a:buSzPct val="25000"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Questão-foco: </a:t>
            </a:r>
            <a:r>
              <a:rPr lang="pt-BR" sz="3200" i="0" u="none" strike="noStrike" cap="none" dirty="0" smtClean="0">
                <a:solidFill>
                  <a:schemeClr val="dk1"/>
                </a:solidFill>
                <a:sym typeface="Arial"/>
              </a:rPr>
              <a:t>para caminhar sobre a neve,é comum usar sapatos especiais a áre</a:t>
            </a:r>
            <a:r>
              <a:rPr lang="pt-BR" sz="3200" dirty="0" smtClean="0">
                <a:solidFill>
                  <a:schemeClr val="dk1"/>
                </a:solidFill>
              </a:rPr>
              <a:t>a da base é maior que a dos sapatos normais,você saberia justificar o uso desses sapatos?</a:t>
            </a:r>
            <a:endParaRPr lang="pt-BR" sz="3200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b="1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22339560" y="8423072"/>
            <a:ext cx="7455368" cy="9893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Metodológico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4187514" y="8115646"/>
            <a:ext cx="6471655" cy="10161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Conceitual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0" y="15068329"/>
            <a:ext cx="11004331" cy="142240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Conceitos: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2800" dirty="0" smtClean="0"/>
              <a:t>Pressão,força e área. P=F</a:t>
            </a:r>
            <a:r>
              <a:rPr lang="pt-BR" sz="2800" dirty="0" smtClean="0">
                <a:latin typeface="Calibri"/>
                <a:cs typeface="Calibri"/>
              </a:rPr>
              <a:t>̲</a:t>
            </a:r>
            <a:endParaRPr lang="pt-BR" sz="2800" dirty="0" smtClean="0"/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2800" dirty="0" smtClean="0"/>
              <a:t>                                        A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pt-BR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 txBox="1"/>
          <p:nvPr/>
        </p:nvSpPr>
        <p:spPr>
          <a:xfrm>
            <a:off x="577461" y="12689938"/>
            <a:ext cx="10805242" cy="171974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Princípios: 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pt-BR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pressão exercida pela força que age sobre uma </a:t>
            </a:r>
            <a:r>
              <a:rPr lang="pt-BR" sz="28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superficie</a:t>
            </a:r>
            <a:r>
              <a:rPr lang="pt-BR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é diretamente proporcional á sua intensidade e inversamente proporcional á área da superfície de </a:t>
            </a:r>
            <a:r>
              <a:rPr lang="pt-BR" sz="28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conatato</a:t>
            </a:r>
            <a:r>
              <a:rPr lang="pt-BR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pt-BR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523829" y="11613025"/>
            <a:ext cx="11288190" cy="63048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Teoria: </a:t>
            </a:r>
            <a:r>
              <a:rPr lang="pt-BR" sz="32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200" b="0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hidrostatic</a:t>
            </a:r>
            <a:r>
              <a:rPr lang="pt-BR" sz="3200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</a:t>
            </a:r>
            <a:endParaRPr lang="pt-BR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" name="Shape 43"/>
          <p:cNvSpPr txBox="1"/>
          <p:nvPr/>
        </p:nvSpPr>
        <p:spPr>
          <a:xfrm>
            <a:off x="587830" y="10262144"/>
            <a:ext cx="10539751" cy="92182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Filosofia</a:t>
            </a:r>
            <a:r>
              <a:rPr lang="pt-BR" sz="28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280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aprender a teoria trabalhando com experimento fica mais fácil de aprender os conteúdos da matéria.</a:t>
            </a:r>
            <a:endParaRPr lang="pt-BR" sz="28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Shape 44"/>
          <p:cNvSpPr txBox="1"/>
          <p:nvPr/>
        </p:nvSpPr>
        <p:spPr>
          <a:xfrm>
            <a:off x="17912445" y="37454187"/>
            <a:ext cx="14051056" cy="142734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2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que foi observado: </a:t>
            </a:r>
            <a:r>
              <a:rPr lang="pt-BR" sz="280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concluimos</a:t>
            </a:r>
            <a:r>
              <a:rPr lang="pt-BR" sz="280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que quanto menor o contato com a área,maior a pressão.</a:t>
            </a:r>
            <a:endParaRPr lang="pt-BR" sz="28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Shape 45"/>
          <p:cNvSpPr txBox="1"/>
          <p:nvPr/>
        </p:nvSpPr>
        <p:spPr>
          <a:xfrm>
            <a:off x="843223" y="37670048"/>
            <a:ext cx="13399752" cy="117618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2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pt-BR" sz="2800" b="1" dirty="0" smtClean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O que foi feito: </a:t>
            </a:r>
            <a:r>
              <a:rPr lang="pt-BR" sz="2800" dirty="0" smtClean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conseguimos o medidos de pressão e outros utensílios para </a:t>
            </a:r>
            <a:r>
              <a:rPr lang="pt-BR" sz="2800" dirty="0" err="1" smtClean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ultilizarmos</a:t>
            </a:r>
            <a:r>
              <a:rPr lang="pt-BR" sz="2800" dirty="0" smtClean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 na experiência.</a:t>
            </a:r>
            <a:r>
              <a:rPr lang="pt-BR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pt-BR" sz="1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0" y="17583337"/>
            <a:ext cx="12391697" cy="142987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" name="Shape 47"/>
          <p:cNvSpPr txBox="1"/>
          <p:nvPr/>
        </p:nvSpPr>
        <p:spPr>
          <a:xfrm>
            <a:off x="19272188" y="26974888"/>
            <a:ext cx="11834327" cy="140304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Registros/dados: </a:t>
            </a:r>
            <a:r>
              <a:rPr lang="pt-BR" sz="320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livro de física e computador.</a:t>
            </a:r>
            <a:endParaRPr lang="pt-BR" sz="32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" name="Shape 48"/>
          <p:cNvSpPr txBox="1"/>
          <p:nvPr/>
        </p:nvSpPr>
        <p:spPr>
          <a:xfrm>
            <a:off x="19896084" y="21049302"/>
            <a:ext cx="11684234" cy="563893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dirty="0" smtClean="0">
                <a:solidFill>
                  <a:schemeClr val="dk1"/>
                </a:solidFill>
              </a:rPr>
              <a:t>transformações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280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 = F/A e d = m/V</a:t>
            </a:r>
            <a:endParaRPr lang="pt-BR"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49"/>
          <p:cNvSpPr txBox="1"/>
          <p:nvPr/>
        </p:nvSpPr>
        <p:spPr>
          <a:xfrm>
            <a:off x="21030961" y="13926580"/>
            <a:ext cx="10229476" cy="644246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Conclusão e justificativa:</a:t>
            </a:r>
          </a:p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dirty="0" smtClean="0">
                <a:solidFill>
                  <a:schemeClr val="dk1"/>
                </a:solidFill>
              </a:rPr>
              <a:t>O grupo concluiu que o conceito de pressão é muito relevante no nosso dia a </a:t>
            </a:r>
            <a:r>
              <a:rPr lang="pt-BR" sz="2800" dirty="0" err="1" smtClean="0">
                <a:solidFill>
                  <a:schemeClr val="dk1"/>
                </a:solidFill>
              </a:rPr>
              <a:t>dia:construção</a:t>
            </a:r>
            <a:r>
              <a:rPr lang="pt-BR" sz="2800" dirty="0" smtClean="0">
                <a:solidFill>
                  <a:schemeClr val="dk1"/>
                </a:solidFill>
              </a:rPr>
              <a:t> </a:t>
            </a:r>
            <a:r>
              <a:rPr lang="pt-BR" sz="2800" dirty="0" err="1" smtClean="0">
                <a:solidFill>
                  <a:schemeClr val="dk1"/>
                </a:solidFill>
              </a:rPr>
              <a:t>civil;pressão</a:t>
            </a:r>
            <a:r>
              <a:rPr lang="pt-BR" sz="2800" dirty="0" smtClean="0">
                <a:solidFill>
                  <a:schemeClr val="dk1"/>
                </a:solidFill>
              </a:rPr>
              <a:t> </a:t>
            </a:r>
            <a:r>
              <a:rPr lang="pt-BR" sz="2800" dirty="0" err="1" smtClean="0">
                <a:solidFill>
                  <a:schemeClr val="dk1"/>
                </a:solidFill>
              </a:rPr>
              <a:t>arterial;pressão</a:t>
            </a:r>
            <a:r>
              <a:rPr lang="pt-BR" sz="2800" dirty="0" smtClean="0">
                <a:solidFill>
                  <a:schemeClr val="dk1"/>
                </a:solidFill>
              </a:rPr>
              <a:t> atmosférica.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pt-BR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endParaRPr lang="pt-BR" sz="2800" dirty="0">
              <a:solidFill>
                <a:schemeClr val="dk1"/>
              </a:solidFill>
            </a:endParaRPr>
          </a:p>
        </p:txBody>
      </p:sp>
      <p:sp>
        <p:nvSpPr>
          <p:cNvPr id="50" name="Shape 50"/>
          <p:cNvSpPr txBox="1"/>
          <p:nvPr/>
        </p:nvSpPr>
        <p:spPr>
          <a:xfrm>
            <a:off x="3109383" y="39139518"/>
            <a:ext cx="26396400" cy="1597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dirty="0" smtClean="0">
                <a:solidFill>
                  <a:schemeClr val="dk1"/>
                </a:solidFill>
              </a:rPr>
              <a:t>Montagem do equipamento</a:t>
            </a:r>
            <a:r>
              <a:rPr lang="pt-BR" sz="2800" b="1" dirty="0" smtClean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2800" dirty="0" smtClean="0">
                <a:solidFill>
                  <a:schemeClr val="dk1"/>
                </a:solidFill>
                <a:latin typeface="+mj-lt"/>
              </a:rPr>
              <a:t>1 </a:t>
            </a:r>
            <a:r>
              <a:rPr lang="pt-BR" sz="2800" dirty="0" smtClean="0">
                <a:solidFill>
                  <a:schemeClr val="dk1"/>
                </a:solidFill>
                <a:latin typeface="+mj-lt"/>
                <a:cs typeface="Calibri"/>
              </a:rPr>
              <a:t>̊ </a:t>
            </a:r>
            <a:r>
              <a:rPr lang="pt-BR" sz="2800" dirty="0" err="1" smtClean="0">
                <a:solidFill>
                  <a:schemeClr val="dk1"/>
                </a:solidFill>
                <a:latin typeface="+mj-lt"/>
                <a:cs typeface="Calibri"/>
              </a:rPr>
              <a:t>´celular</a:t>
            </a:r>
            <a:r>
              <a:rPr lang="pt-BR" sz="2800" dirty="0" smtClean="0">
                <a:solidFill>
                  <a:schemeClr val="dk1"/>
                </a:solidFill>
                <a:latin typeface="+mj-lt"/>
                <a:cs typeface="Calibri"/>
              </a:rPr>
              <a:t>,2 ̊ lápis e 3 ̊ monitor de pressão arterial. </a:t>
            </a:r>
            <a:endParaRPr sz="2800" i="0" u="none" strike="noStrike" cap="none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1" name="Shape 51"/>
          <p:cNvSpPr txBox="1"/>
          <p:nvPr/>
        </p:nvSpPr>
        <p:spPr>
          <a:xfrm>
            <a:off x="21615915" y="10431756"/>
            <a:ext cx="9522966" cy="315626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dirty="0" smtClean="0">
                <a:solidFill>
                  <a:schemeClr val="dk1"/>
                </a:solidFill>
              </a:rPr>
              <a:t>O resultado encontrado coincide com o que você esperava?Em caso negativo,justifique o porque das diferenças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280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</a:t>
            </a:r>
            <a:r>
              <a:rPr lang="pt-BR" sz="280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E </a:t>
            </a:r>
            <a:r>
              <a:rPr lang="pt-BR" sz="280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respondendo a pergunta verificamos quanto maior a área menor é a pressão exercida pela superfície.</a:t>
            </a:r>
            <a:endParaRPr lang="pt-BR" sz="2800" dirty="0">
              <a:solidFill>
                <a:schemeClr val="dk1"/>
              </a:solidFill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37586019" y="10936930"/>
            <a:ext cx="5940848" cy="13696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9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 rot="10800000" flipH="1">
            <a:off x="38385750" y="11363554"/>
            <a:ext cx="7541417" cy="4397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127581" y="11803300"/>
            <a:ext cx="32399288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7497315" y="3094716"/>
            <a:ext cx="3345638" cy="294685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/>
          <p:nvPr/>
        </p:nvSpPr>
        <p:spPr>
          <a:xfrm>
            <a:off x="3755571" y="4592512"/>
            <a:ext cx="22365357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Turma 2°M01: Lara </a:t>
            </a:r>
            <a:r>
              <a:rPr lang="pt-BR" sz="4400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Sartori,Laízza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4400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Bourguignon,Ingryd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4400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Moreira,Sarah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Maria e Vitória Maciel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Professor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Lucas </a:t>
            </a: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Antonio Xavier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EEEFM </a:t>
            </a:r>
            <a:r>
              <a:rPr lang="pt-BR" sz="44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Profª</a:t>
            </a: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Filomena </a:t>
            </a:r>
            <a:r>
              <a:rPr lang="pt-BR" sz="44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Quitiba</a:t>
            </a: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-  </a:t>
            </a:r>
            <a:r>
              <a:rPr lang="pt-BR" sz="4400" dirty="0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lucas.perobas@gmail.com </a:t>
            </a:r>
            <a:endParaRPr lang="pt-BR" sz="4400" dirty="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0" name="Shape 6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7924772" y="41175443"/>
            <a:ext cx="3603980" cy="1689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82868" y="41278574"/>
            <a:ext cx="4251113" cy="1771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0088273" y="41146954"/>
            <a:ext cx="3284702" cy="1790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4697502" y="41360400"/>
            <a:ext cx="2663203" cy="1504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 rotWithShape="1">
          <a:blip r:embed="rId15">
            <a:alphaModFix/>
          </a:blip>
          <a:srcRect l="47566" t="30425" r="46550" b="60655"/>
          <a:stretch/>
        </p:blipFill>
        <p:spPr>
          <a:xfrm>
            <a:off x="14434980" y="15446840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/>
          <p:nvPr/>
        </p:nvSpPr>
        <p:spPr>
          <a:xfrm>
            <a:off x="745710" y="28657839"/>
            <a:ext cx="5084700" cy="58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dirty="0">
              <a:solidFill>
                <a:srgbClr val="202020"/>
              </a:solidFill>
            </a:endParaRPr>
          </a:p>
        </p:txBody>
      </p:sp>
      <p:sp>
        <p:nvSpPr>
          <p:cNvPr id="69" name="Shape 69"/>
          <p:cNvSpPr/>
          <p:nvPr/>
        </p:nvSpPr>
        <p:spPr>
          <a:xfrm>
            <a:off x="0" y="17704479"/>
            <a:ext cx="12562292" cy="219160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dirty="0" smtClean="0">
                <a:solidFill>
                  <a:srgbClr val="202020"/>
                </a:solidFill>
                <a:latin typeface="Arial"/>
                <a:ea typeface="Arial"/>
                <a:cs typeface="Arial"/>
                <a:sym typeface="Arial"/>
              </a:rPr>
              <a:t>O que voc</a:t>
            </a:r>
            <a:r>
              <a:rPr lang="pt-BR" sz="2800" b="1" dirty="0" smtClean="0">
                <a:solidFill>
                  <a:srgbClr val="202020"/>
                </a:solidFill>
              </a:rPr>
              <a:t>ê espera como resultado  desse experimento?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dirty="0" smtClean="0">
                <a:solidFill>
                  <a:srgbClr val="202020"/>
                </a:solidFill>
              </a:rPr>
              <a:t>    </a:t>
            </a:r>
            <a:r>
              <a:rPr lang="pt-BR" sz="2800" dirty="0" smtClean="0">
                <a:solidFill>
                  <a:srgbClr val="202020"/>
                </a:solidFill>
              </a:rPr>
              <a:t>compreender melhor o conceito de pressão em vários contextos.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28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Imagem 64" descr="20180509_131057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1339" y="19728820"/>
            <a:ext cx="11161986" cy="3824862"/>
          </a:xfrm>
          <a:prstGeom prst="rect">
            <a:avLst/>
          </a:prstGeom>
        </p:spPr>
      </p:pic>
      <p:pic>
        <p:nvPicPr>
          <p:cNvPr id="67" name="Imagem 66" descr="20180509_131148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123779" y="21973931"/>
            <a:ext cx="11251714" cy="4165298"/>
          </a:xfrm>
          <a:prstGeom prst="rect">
            <a:avLst/>
          </a:prstGeom>
        </p:spPr>
      </p:pic>
      <p:pic>
        <p:nvPicPr>
          <p:cNvPr id="68" name="Imagem 67" descr="20180509_124705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412893" y="15960278"/>
            <a:ext cx="5542029" cy="4156522"/>
          </a:xfrm>
          <a:prstGeom prst="rect">
            <a:avLst/>
          </a:prstGeom>
        </p:spPr>
      </p:pic>
      <p:pic>
        <p:nvPicPr>
          <p:cNvPr id="70" name="Imagem 69" descr="20180509_131118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47616" y="24977917"/>
            <a:ext cx="9144000" cy="6677025"/>
          </a:xfrm>
          <a:prstGeom prst="rect">
            <a:avLst/>
          </a:prstGeom>
        </p:spPr>
      </p:pic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5672920" y="21554328"/>
            <a:ext cx="2346138" cy="234613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9267" y="28848283"/>
            <a:ext cx="10058400" cy="754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292</Words>
  <Application>Microsoft Office PowerPoint</Application>
  <PresentationFormat>Personalizar</PresentationFormat>
  <Paragraphs>41</Paragraphs>
  <Slides>1</Slides>
  <Notes>1</Notes>
  <HiddenSlides>0</HiddenSlides>
  <MMClips>1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Times New Roman</vt:lpstr>
      <vt:lpstr>Cambria</vt:lpstr>
      <vt:lpstr>Arial</vt:lpstr>
      <vt:lpstr>Tahoma</vt:lpstr>
      <vt:lpstr>Calibri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MAX</dc:creator>
  <cp:lastModifiedBy>lucas xavier</cp:lastModifiedBy>
  <cp:revision>39</cp:revision>
  <dcterms:modified xsi:type="dcterms:W3CDTF">2018-09-10T15:20:17Z</dcterms:modified>
</cp:coreProperties>
</file>