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624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janelanaweb.com/dinheiro/imagens_main/dinheiro.gif" TargetMode="Externa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511617" y="338330"/>
            <a:ext cx="26873385" cy="1672749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algn="ctr"/>
            <a:r>
              <a:rPr lang="pt-BR" sz="66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Oficina Pedagógica do Diagrama de Gowin</a:t>
            </a:r>
          </a:p>
          <a:p>
            <a:pPr algn="ctr"/>
            <a:r>
              <a:rPr lang="pt-BR" sz="3700" b="1" dirty="0">
                <a:solidFill>
                  <a:srgbClr val="000099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Piúma-ES, Março de 2018</a:t>
            </a:r>
            <a:endParaRPr lang="pt-BR" sz="7000" b="1" dirty="0">
              <a:solidFill>
                <a:srgbClr val="000099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6" name="Shape 26">
            <a:hlinkClick r:id="rId3"/>
          </p:cNvPr>
          <p:cNvSpPr/>
          <p:nvPr/>
        </p:nvSpPr>
        <p:spPr>
          <a:xfrm flipH="1" flipV="1">
            <a:off x="47881006" y="22249924"/>
            <a:ext cx="293435" cy="5619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" name="Shape 32"/>
          <p:cNvSpPr/>
          <p:nvPr/>
        </p:nvSpPr>
        <p:spPr>
          <a:xfrm rot="10800000" flipH="1">
            <a:off x="35065741" y="10217772"/>
            <a:ext cx="29004172" cy="2004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807955" y="2241444"/>
            <a:ext cx="24280708" cy="20433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Experimento: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9666" y="7146844"/>
            <a:ext cx="29087629" cy="2836045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062345" y="8835244"/>
            <a:ext cx="7983265" cy="39637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básica:</a:t>
            </a: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846114" y="8358770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226817" y="7952828"/>
            <a:ext cx="6471655" cy="11841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Conceitual</a:t>
            </a: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5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16456025" y="38633400"/>
            <a:ext cx="15515497" cy="40494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que foi observado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576931" y="22891332"/>
            <a:ext cx="11664690" cy="38222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>
                <a:solidFill>
                  <a:schemeClr val="dk1"/>
                </a:solidFill>
              </a:rPr>
              <a:t>C</a:t>
            </a:r>
            <a:r>
              <a:rPr lang="pt-BR" sz="2800" b="1" dirty="0" smtClean="0">
                <a:solidFill>
                  <a:schemeClr val="dk1"/>
                </a:solidFill>
              </a:rPr>
              <a:t>onceitos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587830" y="10793138"/>
            <a:ext cx="9986320" cy="31429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</a:t>
            </a:r>
            <a:endParaRPr lang="pt-BR" sz="3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18119079" y="31181361"/>
            <a:ext cx="13927608" cy="27178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Registros / Dados: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pt-BR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8763746" y="26750210"/>
            <a:ext cx="13282941" cy="391484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 (tabela,/conta/gráfico):</a:t>
            </a:r>
            <a:endParaRPr sz="32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0212360" y="18157371"/>
            <a:ext cx="11834327" cy="797509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onclusão e Justificativa:</a:t>
            </a:r>
            <a:endParaRPr lang="pt-BR" sz="32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475793" y="35319712"/>
            <a:ext cx="31472854" cy="29871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i="0" u="none" strike="noStrike" cap="none" dirty="0" smtClean="0">
                <a:solidFill>
                  <a:srgbClr val="000000"/>
                </a:solidFill>
                <a:sym typeface="Arial"/>
              </a:rPr>
              <a:t>Evento (</a:t>
            </a:r>
            <a:r>
              <a:rPr lang="pt-BR" sz="3600" dirty="0" smtClean="0"/>
              <a:t>Montagem do equipamento/experimento):</a:t>
            </a: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4273650" y="11527167"/>
            <a:ext cx="925321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873403" y="811871"/>
            <a:ext cx="3735818" cy="333173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6060400" y="4595759"/>
            <a:ext cx="5888247" cy="2033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3600" b="1" dirty="0" smtClean="0">
                <a:solidFill>
                  <a:schemeClr val="dk1"/>
                </a:solidFill>
              </a:rPr>
              <a:t>XXXV Feira de Ciências da </a:t>
            </a:r>
            <a:r>
              <a:rPr lang="en-US" sz="3600" b="1" dirty="0">
                <a:solidFill>
                  <a:schemeClr val="dk1"/>
                </a:solidFill>
              </a:rPr>
              <a:t>E</a:t>
            </a:r>
            <a:r>
              <a:rPr lang="en-US" sz="3600" b="1" dirty="0" smtClean="0">
                <a:solidFill>
                  <a:schemeClr val="dk1"/>
                </a:solidFill>
              </a:rPr>
              <a:t>scola Professora Filomena Quitiba</a:t>
            </a:r>
            <a:endParaRPr lang="en-US" sz="3600" b="1" dirty="0">
              <a:solidFill>
                <a:schemeClr val="dk1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727020" y="3707236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s-ES" sz="4400" dirty="0" smtClean="0">
                <a:solidFill>
                  <a:schemeClr val="dk1"/>
                </a:solidFill>
                <a:ea typeface="Cambria"/>
              </a:rPr>
              <a:t>Alunos:</a:t>
            </a:r>
          </a:p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Lucas 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Antonio 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Professora Filomena Quitiba-  </a:t>
            </a:r>
            <a:r>
              <a:rPr lang="pt-BR" sz="4400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</a:t>
            </a: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6645" y="1076640"/>
            <a:ext cx="3196269" cy="163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9818" y="3586842"/>
            <a:ext cx="2636526" cy="105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8">
            <a:alphaModFix/>
          </a:blip>
          <a:srcRect l="47566" t="30425" r="46550" b="60655"/>
          <a:stretch/>
        </p:blipFill>
        <p:spPr>
          <a:xfrm>
            <a:off x="13987269" y="15553214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402188" y="28282466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-5027435" y="23813970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2"/>
          <p:cNvSpPr txBox="1"/>
          <p:nvPr/>
        </p:nvSpPr>
        <p:spPr>
          <a:xfrm>
            <a:off x="587830" y="27774456"/>
            <a:ext cx="13346288" cy="57072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 que você espera como resultado desse experimento?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</a:p>
        </p:txBody>
      </p:sp>
      <p:sp>
        <p:nvSpPr>
          <p:cNvPr id="45" name="Shape 42"/>
          <p:cNvSpPr txBox="1"/>
          <p:nvPr/>
        </p:nvSpPr>
        <p:spPr>
          <a:xfrm>
            <a:off x="558972" y="16431643"/>
            <a:ext cx="11288190" cy="56445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Princípios:</a:t>
            </a:r>
          </a:p>
        </p:txBody>
      </p:sp>
      <p:sp>
        <p:nvSpPr>
          <p:cNvPr id="48" name="Shape 40"/>
          <p:cNvSpPr txBox="1"/>
          <p:nvPr/>
        </p:nvSpPr>
        <p:spPr>
          <a:xfrm>
            <a:off x="475792" y="38568086"/>
            <a:ext cx="15692896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que foi feito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0"/>
          <p:cNvSpPr txBox="1"/>
          <p:nvPr/>
        </p:nvSpPr>
        <p:spPr>
          <a:xfrm>
            <a:off x="22347738" y="10105476"/>
            <a:ext cx="9623784" cy="73007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resultado encontrado coincide com o que você esperava? Em caso negativo, justifique o PORQUE das diferenças: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109</Words>
  <Application>Microsoft Office PowerPoint</Application>
  <PresentationFormat>Personalizar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Tahoma</vt:lpstr>
      <vt:lpstr>Calibri</vt:lpstr>
      <vt:lpstr>Times New Roman</vt:lpstr>
      <vt:lpstr>Cambria</vt:lpstr>
      <vt:lpstr>Arial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47</cp:revision>
  <dcterms:modified xsi:type="dcterms:W3CDTF">2018-09-10T03:27:07Z</dcterms:modified>
</cp:coreProperties>
</file>