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2" r:id="rId3"/>
    <p:sldId id="263" r:id="rId4"/>
    <p:sldId id="265" r:id="rId5"/>
    <p:sldId id="258" r:id="rId6"/>
    <p:sldId id="270" r:id="rId7"/>
    <p:sldId id="259" r:id="rId8"/>
    <p:sldId id="264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00"/>
    <a:srgbClr val="FF3300"/>
    <a:srgbClr val="66FF33"/>
    <a:srgbClr val="9933FF"/>
    <a:srgbClr val="D519FF"/>
    <a:srgbClr val="D937FF"/>
    <a:srgbClr val="990099"/>
    <a:srgbClr val="CE1054"/>
    <a:srgbClr val="2A0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1765" autoAdjust="0"/>
    <p:restoredTop sz="86377" autoAdjust="0"/>
  </p:normalViewPr>
  <p:slideViewPr>
    <p:cSldViewPr>
      <p:cViewPr>
        <p:scale>
          <a:sx n="69" d="100"/>
          <a:sy n="69" d="100"/>
        </p:scale>
        <p:origin x="-15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5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6220272" cy="5949280"/>
          </a:xfrm>
        </p:spPr>
        <p:txBody>
          <a:bodyPr>
            <a:noAutofit/>
          </a:bodyPr>
          <a:lstStyle/>
          <a:p>
            <a:r>
              <a:rPr lang="pt-BR" sz="9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</a:t>
            </a:r>
            <a:r>
              <a:rPr lang="pt-BR" sz="9000" b="1" dirty="0" smtClean="0">
                <a:solidFill>
                  <a:srgbClr val="7030A0"/>
                </a:solidFill>
                <a:latin typeface="Monotype Corsiva" pitchFamily="66" charset="0"/>
              </a:rPr>
              <a:t>Energia </a:t>
            </a:r>
          </a:p>
          <a:p>
            <a:pPr algn="l"/>
            <a:r>
              <a:rPr lang="pt-BR" sz="9000" b="1" dirty="0" smtClean="0">
                <a:solidFill>
                  <a:srgbClr val="7030A0"/>
                </a:solidFill>
                <a:latin typeface="Monotype Corsiva" pitchFamily="66" charset="0"/>
              </a:rPr>
              <a:t>             Das          		   </a:t>
            </a:r>
            <a:r>
              <a:rPr lang="pt-BR" sz="9000" b="1" dirty="0" smtClean="0">
                <a:solidFill>
                  <a:srgbClr val="FF3300"/>
                </a:solidFill>
                <a:latin typeface="Monotype Corsiva" pitchFamily="66" charset="0"/>
              </a:rPr>
              <a:t>M</a:t>
            </a:r>
            <a:r>
              <a:rPr lang="pt-BR" sz="9000" b="1" dirty="0" smtClean="0">
                <a:solidFill>
                  <a:schemeClr val="accent5"/>
                </a:solidFill>
                <a:latin typeface="Monotype Corsiva" pitchFamily="66" charset="0"/>
              </a:rPr>
              <a:t>a</a:t>
            </a:r>
            <a:r>
              <a:rPr lang="pt-BR" sz="9000" b="1" dirty="0" smtClean="0">
                <a:solidFill>
                  <a:srgbClr val="FFFF00"/>
                </a:solidFill>
                <a:latin typeface="Monotype Corsiva" pitchFamily="66" charset="0"/>
              </a:rPr>
              <a:t>r</a:t>
            </a:r>
            <a:r>
              <a:rPr lang="pt-BR" sz="9000" b="1" dirty="0" smtClean="0">
                <a:solidFill>
                  <a:srgbClr val="66FF33"/>
                </a:solidFill>
                <a:latin typeface="Monotype Corsiva" pitchFamily="66" charset="0"/>
              </a:rPr>
              <a:t>é</a:t>
            </a:r>
            <a:r>
              <a:rPr lang="pt-BR" sz="9000" b="1" dirty="0" smtClean="0">
                <a:solidFill>
                  <a:srgbClr val="FF00FF"/>
                </a:solidFill>
                <a:latin typeface="Monotype Corsiva" pitchFamily="66" charset="0"/>
              </a:rPr>
              <a:t>s</a:t>
            </a:r>
          </a:p>
          <a:p>
            <a:pPr algn="l"/>
            <a:endParaRPr lang="pt-BR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l"/>
            <a:r>
              <a:rPr lang="pt-BR" sz="2800" dirty="0" smtClean="0">
                <a:solidFill>
                  <a:schemeClr val="tx1"/>
                </a:solidFill>
                <a:latin typeface="Monotype Corsiva" pitchFamily="66" charset="0"/>
              </a:rPr>
              <a:t>Dupla: Carlos  Rubens, Miguel Brito</a:t>
            </a:r>
            <a:endParaRPr lang="pt-BR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en_maremotriz_clip_image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esqm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399" y="619990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172200" cy="1008112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Introdução...</a:t>
            </a:r>
            <a:endParaRPr lang="pt-BR" sz="50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39752" y="1628800"/>
            <a:ext cx="6172200" cy="410487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O que é a energia das marés ?</a:t>
            </a:r>
          </a:p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A turbina:</a:t>
            </a:r>
          </a:p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Vantagens :</a:t>
            </a:r>
          </a:p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Desvantagens:</a:t>
            </a:r>
          </a:p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Esquema..!</a:t>
            </a:r>
          </a:p>
          <a:p>
            <a:pPr>
              <a:buFont typeface="Wingdings" pitchFamily="2" charset="2"/>
              <a:buChar char="q"/>
            </a:pPr>
            <a:r>
              <a:rPr lang="pt-BR" sz="2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Imagens..</a:t>
            </a:r>
          </a:p>
          <a:p>
            <a:endParaRPr lang="pt-BR" dirty="0"/>
          </a:p>
        </p:txBody>
      </p:sp>
      <p:pic>
        <p:nvPicPr>
          <p:cNvPr id="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904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67600" cy="1498178"/>
          </a:xfrm>
        </p:spPr>
        <p:txBody>
          <a:bodyPr>
            <a:noAutofit/>
          </a:bodyPr>
          <a:lstStyle/>
          <a:p>
            <a:r>
              <a:rPr lang="pt-BR" sz="5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O que é a energia das marés ?</a:t>
            </a:r>
            <a:endParaRPr lang="pt-BR" sz="5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2708920"/>
            <a:ext cx="7467600" cy="331236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É a energia obtida por meio da força de movimento das marés. A água entra por turbinas localizadas próximas aos mares e oceanos girando suas pás, produzindo energia elétrica e entrando num reservatório.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magesCATGE6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067544"/>
          </a:xfrm>
        </p:spPr>
        <p:txBody>
          <a:bodyPr>
            <a:normAutofit/>
          </a:bodyPr>
          <a:lstStyle/>
          <a:p>
            <a:pPr algn="l"/>
            <a:r>
              <a:rPr lang="pt-BR" sz="6000" dirty="0" smtClean="0">
                <a:solidFill>
                  <a:schemeClr val="accent1"/>
                </a:solidFill>
                <a:latin typeface="Monotype Corsiva" pitchFamily="66" charset="0"/>
              </a:rPr>
              <a:t>          A turbina :</a:t>
            </a:r>
            <a:endParaRPr lang="pt-BR" sz="6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5" name="Imagem 4" descr="turbina-mares-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07704" y="332656"/>
            <a:ext cx="6172200" cy="2736726"/>
          </a:xfrm>
        </p:spPr>
        <p:txBody>
          <a:bodyPr/>
          <a:lstStyle/>
          <a:p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As turbinas podem ser fixadas ao fundo do mar ..</a:t>
            </a:r>
          </a:p>
          <a:p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Ou fixadas a algum pilar..!</a:t>
            </a:r>
          </a:p>
          <a:p>
            <a:endParaRPr lang="pt-BR" dirty="0"/>
          </a:p>
        </p:txBody>
      </p:sp>
      <p:pic>
        <p:nvPicPr>
          <p:cNvPr id="4" name="Imagem 3" descr="imagesCAM9ZE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924944"/>
            <a:ext cx="2808312" cy="3384376"/>
          </a:xfrm>
          <a:prstGeom prst="rect">
            <a:avLst/>
          </a:prstGeom>
        </p:spPr>
      </p:pic>
      <p:pic>
        <p:nvPicPr>
          <p:cNvPr id="5" name="Imagem 4" descr="energia-das-mares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132856"/>
            <a:ext cx="3035300" cy="4309368"/>
          </a:xfrm>
          <a:prstGeom prst="rect">
            <a:avLst/>
          </a:prstGeom>
        </p:spPr>
      </p:pic>
      <p:pic>
        <p:nvPicPr>
          <p:cNvPr id="2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620" y="61374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pt-BR" sz="6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Vantagens:</a:t>
            </a:r>
          </a:p>
          <a:p>
            <a:pPr>
              <a:buFont typeface="Wingdings" pitchFamily="2" charset="2"/>
              <a:buChar char="ü"/>
            </a:pP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t-BR" sz="3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Uma fonte de energia renovável.</a:t>
            </a:r>
          </a:p>
          <a:p>
            <a:pPr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Produz de forma limpa.</a:t>
            </a:r>
          </a:p>
          <a:p>
            <a:pPr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Não poluente.</a:t>
            </a:r>
          </a:p>
          <a:p>
            <a:pPr>
              <a:buFont typeface="Wingdings" pitchFamily="2" charset="2"/>
              <a:buChar char="ü"/>
            </a:pPr>
            <a:r>
              <a:rPr lang="pt-BR" sz="3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Manutenção barata.!</a:t>
            </a:r>
          </a:p>
        </p:txBody>
      </p:sp>
      <p:pic>
        <p:nvPicPr>
          <p:cNvPr id="2" name="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69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7270576" cy="3600400"/>
          </a:xfrm>
        </p:spPr>
        <p:txBody>
          <a:bodyPr>
            <a:noAutofit/>
          </a:bodyPr>
          <a:lstStyle/>
          <a:p>
            <a:r>
              <a:rPr lang="pt-BR" sz="3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...Apesar de ser uma forma mais cara de tecnologia para desenvolver, as marés são muito mais previsíveis do que energia solar ou eólica..!</a:t>
            </a:r>
            <a:endParaRPr lang="pt-BR" sz="35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1273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                  </a:t>
            </a:r>
            <a:r>
              <a:rPr lang="pt-BR" sz="5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Desvantagens:</a:t>
            </a:r>
            <a:endParaRPr lang="pt-BR" sz="5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Difícil fornecimento regular de energia.</a:t>
            </a:r>
          </a:p>
          <a:p>
            <a:pPr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B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Impacto ambiental decorrente da construção da barragem em regiões estuarinas.</a:t>
            </a:r>
          </a:p>
          <a:p>
            <a:pP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Há poucos locais adequados para barragens de marés.</a:t>
            </a:r>
          </a:p>
          <a:p>
            <a:pP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Construção muito cara.!</a:t>
            </a:r>
          </a:p>
          <a:p>
            <a:pPr>
              <a:buNone/>
            </a:pPr>
            <a:endParaRPr lang="pt-BR" sz="30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176</Words>
  <Application>Microsoft Office PowerPoint</Application>
  <PresentationFormat>Apresentação na tela (4:3)</PresentationFormat>
  <Paragraphs>28</Paragraphs>
  <Slides>11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Balcão Envidraçado</vt:lpstr>
      <vt:lpstr>Apresentação do PowerPoint</vt:lpstr>
      <vt:lpstr>Introdução...</vt:lpstr>
      <vt:lpstr>O que é a energia das marés ?</vt:lpstr>
      <vt:lpstr>Apresentação do PowerPoint</vt:lpstr>
      <vt:lpstr>          A turbina :</vt:lpstr>
      <vt:lpstr>Apresentação do PowerPoint</vt:lpstr>
      <vt:lpstr>Apresentação do PowerPoint</vt:lpstr>
      <vt:lpstr>...Apesar de ser uma forma mais cara de tecnologia para desenvolver, as marés são muito mais previsíveis do que energia solar ou eólica..!</vt:lpstr>
      <vt:lpstr>                  Desvantagens: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Carlos Rubens</cp:lastModifiedBy>
  <cp:revision>42</cp:revision>
  <dcterms:created xsi:type="dcterms:W3CDTF">2011-05-11T18:08:35Z</dcterms:created>
  <dcterms:modified xsi:type="dcterms:W3CDTF">2017-11-03T12:57:52Z</dcterms:modified>
</cp:coreProperties>
</file>