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5" r:id="rId6"/>
    <p:sldId id="272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65" autoAdjust="0"/>
  </p:normalViewPr>
  <p:slideViewPr>
    <p:cSldViewPr>
      <p:cViewPr varScale="1">
        <p:scale>
          <a:sx n="70" d="100"/>
          <a:sy n="70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762B48F5-BACC-47D6-A0F7-82FBF9C6BC85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ACAF8E-318A-4EFE-8633-D9E72ABCE0ED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0CB1CD00-5424-4675-AB18-2C419B060449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5EE2CF44-2B13-41B4-A334-1CDF534EEBB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1555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361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793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33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556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609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observ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do número do slide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453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pt-BR" sz="54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2000">
                <a:solidFill>
                  <a:schemeClr val="accent1"/>
                </a:solidFill>
                <a:latin typeface="+mj-lt"/>
              </a:defRPr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pt-BR"/>
            </a:lvl5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 latinLnBrk="0">
              <a:defRPr lang="pt-BR" sz="54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000">
                <a:solidFill>
                  <a:schemeClr val="accent1"/>
                </a:solidFill>
                <a:latin typeface="+mj-lt"/>
              </a:defRPr>
            </a:lvl1pPr>
            <a:lvl2pPr marL="457200" indent="0" latinLnBrk="0">
              <a:buNone/>
              <a:defRPr lang="pt-BR" sz="2000"/>
            </a:lvl2pPr>
            <a:lvl3pPr marL="914400" indent="0" latinLnBrk="0">
              <a:buNone/>
              <a:defRPr lang="pt-BR" sz="1800"/>
            </a:lvl3pPr>
            <a:lvl4pPr marL="1371600" indent="0" latinLnBrk="0">
              <a:buNone/>
              <a:defRPr lang="pt-BR" sz="1600"/>
            </a:lvl4pPr>
            <a:lvl5pPr marL="1828800" indent="0" latinLnBrk="0">
              <a:buNone/>
              <a:defRPr lang="pt-BR" sz="1600"/>
            </a:lvl5pPr>
            <a:lvl6pPr marL="2286000" indent="0" latinLnBrk="0">
              <a:buNone/>
              <a:defRPr lang="pt-BR" sz="1600"/>
            </a:lvl6pPr>
            <a:lvl7pPr marL="2743200" indent="0" latinLnBrk="0">
              <a:buNone/>
              <a:defRPr lang="pt-BR" sz="1600"/>
            </a:lvl7pPr>
            <a:lvl8pPr marL="3200400" indent="0" latinLnBrk="0">
              <a:buNone/>
              <a:defRPr lang="pt-BR" sz="1600"/>
            </a:lvl8pPr>
            <a:lvl9pPr marL="3657600" indent="0" latinLnBrk="0">
              <a:buNone/>
              <a:defRPr lang="pt-BR" sz="16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22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 latinLnBrk="0">
              <a:defRPr lang="pt-BR" sz="3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8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pt-BR" sz="16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 latinLnBrk="0">
              <a:defRPr lang="pt-BR" sz="3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pt-BR" sz="16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pt-BR"/>
              <a:pPr/>
              <a:t>17/09/2017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t-BR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t-BR"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pt-BR"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lang="pt-BR"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ideo" Target="https://www.youtube.com/embed/HqcCpwIeiu4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7350" y="-390525"/>
            <a:ext cx="10058400" cy="3625185"/>
          </a:xfrm>
        </p:spPr>
        <p:txBody>
          <a:bodyPr/>
          <a:lstStyle/>
          <a:p>
            <a:r>
              <a:rPr lang="pt-BR" dirty="0"/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3730256"/>
            <a:ext cx="10058400" cy="19085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/>
              <a:t>Nome: Vanessa Ribeiro  Série: 2°/Turma: V01</a:t>
            </a:r>
          </a:p>
          <a:p>
            <a:r>
              <a:rPr lang="pt-BR" sz="2400" dirty="0"/>
              <a:t>Turno: vespertino </a:t>
            </a:r>
          </a:p>
          <a:p>
            <a:r>
              <a:rPr lang="pt-BR" sz="2400" dirty="0"/>
              <a:t>PROFESSOR : Lucas Xavier </a:t>
            </a:r>
          </a:p>
          <a:p>
            <a:endParaRPr lang="pt-BR" sz="2400" dirty="0"/>
          </a:p>
          <a:p>
            <a:pPr algn="r"/>
            <a:r>
              <a:rPr lang="pt-BR" sz="2400" dirty="0"/>
              <a:t>Movimentos dos corpos- Galileu</a:t>
            </a:r>
          </a:p>
          <a:p>
            <a:pPr algn="r"/>
            <a:r>
              <a:rPr lang="pt-BR" sz="2400" dirty="0"/>
              <a:t>Enem 2014/Questão-53</a:t>
            </a:r>
          </a:p>
        </p:txBody>
      </p:sp>
      <p:pic>
        <p:nvPicPr>
          <p:cNvPr id="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5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858941"/>
          </a:xfrm>
        </p:spPr>
        <p:txBody>
          <a:bodyPr/>
          <a:lstStyle/>
          <a:p>
            <a:r>
              <a:rPr lang="pt-BR" dirty="0"/>
              <a:t>Galileu Galilei 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spaço reservado 13"/>
          <p:cNvSpPr>
            <a:spLocks noGrp="1"/>
          </p:cNvSpPr>
          <p:nvPr>
            <p:ph idx="1"/>
          </p:nvPr>
        </p:nvSpPr>
        <p:spPr>
          <a:xfrm>
            <a:off x="1524000" y="1403350"/>
            <a:ext cx="9144000" cy="5220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dirty="0">
                <a:latin typeface="Arial"/>
                <a:cs typeface="Arial"/>
              </a:rPr>
              <a:t>Galileu Galilei foi um importante astrônomo, físico e matemático italiano. É considerado um marco da revolução científica nas áreas da física e da astronomia com o desenvolvimento da mecânica (movimento dos corpos) e a descoberta sobre os planetas e os satélites.</a:t>
            </a:r>
          </a:p>
          <a:p>
            <a:r>
              <a:rPr lang="pt-BR" sz="2800" dirty="0">
                <a:latin typeface="Arial"/>
                <a:cs typeface="Arial"/>
              </a:rPr>
              <a:t>Fundador da Ciência Moderna e Pai da Física Matemática, uma de suas relevantes contribuições reside, propriamente, na criação de um método científico.</a:t>
            </a:r>
            <a:endParaRPr sz="2800">
              <a:solidFill>
                <a:schemeClr val="tx1"/>
              </a:solidFill>
              <a:latin typeface="Arial"/>
              <a:cs typeface="Arial"/>
            </a:endParaRPr>
          </a:p>
          <a:p>
            <a:endParaRPr lang="pt-BR" sz="2800" dirty="0">
              <a:solidFill>
                <a:srgbClr val="D9D9D9"/>
              </a:solidFill>
            </a:endParaRPr>
          </a:p>
          <a:p>
            <a:pPr>
              <a:buNone/>
            </a:pPr>
            <a:endParaRPr lang="pt-BR" sz="2800" dirty="0">
              <a:solidFill>
                <a:srgbClr val="D9D9D9"/>
              </a:solidFill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8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/>
                <a:cs typeface="Arial"/>
              </a:rPr>
              <a:t>Exemplo</a:t>
            </a:r>
          </a:p>
        </p:txBody>
      </p:sp>
      <p:pic>
        <p:nvPicPr>
          <p:cNvPr id="4" name="Imagem 4" descr="forca sobre um bloquinh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98775" y="1966913"/>
            <a:ext cx="5922240" cy="3127375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83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1250" y="300160"/>
            <a:ext cx="10091738" cy="6451478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6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19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3219450" y="4165301"/>
            <a:ext cx="4242520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dirty="0">
                <a:latin typeface="Arial"/>
                <a:cs typeface="Arial"/>
              </a:rPr>
              <a:t>Meio = internet</a:t>
            </a:r>
            <a:endParaRPr lang="pt-BR"/>
          </a:p>
          <a:p>
            <a:pPr algn="just"/>
            <a:r>
              <a:rPr lang="pt-BR" sz="2000" dirty="0">
                <a:latin typeface="Arial"/>
                <a:cs typeface="Arial"/>
              </a:rPr>
              <a:t>Pesquisa = Brasil escola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Fonte = wikifisica.com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Domínio = movimento dos corpos 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Ferramentas = notebook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Acessórios = microfone 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Software = PowerPoint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00025" y="3028771"/>
            <a:ext cx="27432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latin typeface="Arial"/>
                <a:cs typeface="Arial"/>
              </a:rPr>
              <a:t>Questão 53-Enem 2014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00025" y="1733550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latin typeface="Arial"/>
                <a:cs typeface="Arial"/>
              </a:rPr>
              <a:t>Vanessa Ribeiro</a:t>
            </a:r>
          </a:p>
        </p:txBody>
      </p:sp>
      <p:sp>
        <p:nvSpPr>
          <p:cNvPr id="35" name="Seta: para Baixo 34"/>
          <p:cNvSpPr/>
          <p:nvPr/>
        </p:nvSpPr>
        <p:spPr>
          <a:xfrm>
            <a:off x="1328648" y="2371725"/>
            <a:ext cx="484188" cy="502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: Angulado 36"/>
          <p:cNvCxnSpPr/>
          <p:nvPr/>
        </p:nvCxnSpPr>
        <p:spPr>
          <a:xfrm>
            <a:off x="2238375" y="3705225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/>
          <p:cNvCxnSpPr/>
          <p:nvPr/>
        </p:nvCxnSpPr>
        <p:spPr>
          <a:xfrm>
            <a:off x="6752270" y="3609975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8715375" y="486134"/>
            <a:ext cx="2868612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Arial"/>
                <a:cs typeface="Arial"/>
              </a:rPr>
              <a:t>Estudando para o Enem de forma invertida</a:t>
            </a:r>
            <a:endParaRPr lang="pt-BR"/>
          </a:p>
        </p:txBody>
      </p:sp>
      <p:sp>
        <p:nvSpPr>
          <p:cNvPr id="44" name="Seta: para Cima 43"/>
          <p:cNvSpPr/>
          <p:nvPr/>
        </p:nvSpPr>
        <p:spPr>
          <a:xfrm>
            <a:off x="9791701" y="1762125"/>
            <a:ext cx="484188" cy="446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8582025" y="2472366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 err="1">
                <a:latin typeface="Arial"/>
                <a:cs typeface="Arial"/>
              </a:rPr>
              <a:t>PodCast</a:t>
            </a:r>
            <a:endParaRPr lang="pt-BR" sz="2000">
              <a:latin typeface="Arial"/>
              <a:cs typeface="Arial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8020050" y="3860800"/>
            <a:ext cx="274320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Arial"/>
                <a:cs typeface="Arial"/>
              </a:rPr>
              <a:t>Objetivo: Estudar para o Enem com uma metodologia diferenciada, aprendendo e relembrando a matéria, utilizando questões anteriores do Enem.</a:t>
            </a:r>
            <a:endParaRPr lang="pt-BR"/>
          </a:p>
        </p:txBody>
      </p:sp>
      <p:sp>
        <p:nvSpPr>
          <p:cNvPr id="47" name="Seta: para Cima 46"/>
          <p:cNvSpPr/>
          <p:nvPr/>
        </p:nvSpPr>
        <p:spPr>
          <a:xfrm>
            <a:off x="9791701" y="3106767"/>
            <a:ext cx="485775" cy="495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3724275" y="47625"/>
            <a:ext cx="341494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solidFill>
                  <a:srgbClr val="90D4DD"/>
                </a:solidFill>
                <a:latin typeface="Arial"/>
                <a:cs typeface="Arial"/>
              </a:rPr>
              <a:t>MAPA CONCEITUAL</a:t>
            </a:r>
          </a:p>
        </p:txBody>
      </p:sp>
      <p:pic>
        <p:nvPicPr>
          <p:cNvPr id="1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26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questao-53-enem2014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21880" b="46312"/>
          <a:stretch/>
        </p:blipFill>
        <p:spPr>
          <a:xfrm>
            <a:off x="1219200" y="4124325"/>
            <a:ext cx="9485313" cy="255767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24400" y="319321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6588" y="431800"/>
            <a:ext cx="10980737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/>
              <a:t>Questão do Enem 2014-53</a:t>
            </a:r>
          </a:p>
          <a:p>
            <a:pPr algn="just"/>
            <a:r>
              <a:rPr lang="pt-BR" sz="2400" dirty="0"/>
              <a:t>•</a:t>
            </a:r>
            <a:r>
              <a:rPr lang="pt-BR" sz="2800" dirty="0">
                <a:latin typeface="Arial"/>
                <a:cs typeface="Arial"/>
              </a:rPr>
              <a:t>Para entender os movimentos dos corpos, Galileu discutiu o movimento de uma esfera de metal em dois planos inclinados sem atritos e com a possibilidade de se alterarem os ângulos de inclinação, conforme mostra a figura. Na descrição do experimento, quando a esfera de metal é abandonada para descer um plano inclinado de um determinado nível, ela sempre atinge, no plano ascendente, no máximo, um nível igual aquele que foi abandonada .</a:t>
            </a:r>
          </a:p>
        </p:txBody>
      </p:sp>
      <p:pic>
        <p:nvPicPr>
          <p:cNvPr id="6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0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5888" y="130175"/>
            <a:ext cx="11990387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000" dirty="0">
                <a:latin typeface="Arial"/>
                <a:cs typeface="Arial"/>
              </a:rPr>
              <a:t>Se o ângulo de inclinação do plano de subida for reduzida a zero, a esfera.</a:t>
            </a:r>
          </a:p>
          <a:p>
            <a:pPr algn="just"/>
            <a:endParaRPr lang="pt-BR" sz="2000" dirty="0">
              <a:latin typeface="Arial"/>
              <a:cs typeface="Arial"/>
            </a:endParaRPr>
          </a:p>
          <a:p>
            <a:pPr algn="just"/>
            <a:r>
              <a:rPr lang="pt-BR" sz="2000" dirty="0">
                <a:latin typeface="Arial"/>
                <a:cs typeface="Arial"/>
              </a:rPr>
              <a:t>A) Manterá sua velocidade constante , pois o impulso resultante sobre ela será nulo.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B) Manterá sua velocidade constante, pois o impulso da decida continuará a empurrá-la.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C) Diminuirá gradativamente a sua velocidade, pois não haverá mais impulso para empurrá-la.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D) Diminuirá gradativamente a sua velocidade, pois o impulso resultante será contrário ao seu movimento.</a:t>
            </a:r>
          </a:p>
          <a:p>
            <a:pPr algn="just"/>
            <a:r>
              <a:rPr lang="pt-BR" sz="2000" dirty="0">
                <a:latin typeface="Arial"/>
                <a:cs typeface="Arial"/>
              </a:rPr>
              <a:t>E)  Aumentará gradativamente a sua velocidade, pois não haverá nenhum impulso contrário ao seu movimento.</a:t>
            </a:r>
          </a:p>
          <a:p>
            <a:pPr algn="ctr"/>
            <a:r>
              <a:rPr lang="pt-BR" sz="2000" dirty="0">
                <a:latin typeface="Arial"/>
                <a:cs typeface="Arial"/>
              </a:rPr>
              <a:t>   </a:t>
            </a:r>
            <a:r>
              <a:rPr lang="pt-BR" sz="2000" b="1" dirty="0">
                <a:latin typeface="Arial"/>
                <a:cs typeface="Arial"/>
              </a:rPr>
              <a:t>I =  F. </a:t>
            </a:r>
            <a:r>
              <a:rPr lang="pt-BR" sz="2000" b="1" dirty="0" err="1">
                <a:latin typeface="Arial"/>
                <a:cs typeface="Arial"/>
              </a:rPr>
              <a:t>Δt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43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66775" y="76200"/>
            <a:ext cx="4343400" cy="1340832"/>
          </a:xfrm>
        </p:spPr>
        <p:txBody>
          <a:bodyPr>
            <a:normAutofit/>
          </a:bodyPr>
          <a:lstStyle/>
          <a:p>
            <a:r>
              <a:rPr lang="pt-BR" sz="2800" dirty="0"/>
              <a:t>Resolução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09600" y="1638300"/>
            <a:ext cx="995647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b="1" dirty="0">
                <a:solidFill>
                  <a:srgbClr val="FFFFFF"/>
                </a:solidFill>
              </a:rPr>
              <a:t>I = F. </a:t>
            </a:r>
            <a:r>
              <a:rPr lang="pt-BR" b="1" dirty="0" err="1">
                <a:solidFill>
                  <a:srgbClr val="FFFFFF"/>
                </a:solidFill>
              </a:rPr>
              <a:t>Δt</a:t>
            </a:r>
          </a:p>
          <a:p>
            <a:pPr>
              <a:buNone/>
            </a:pPr>
            <a:r>
              <a:rPr lang="pt-BR" b="1" dirty="0">
                <a:solidFill>
                  <a:schemeClr val="tx1"/>
                </a:solidFill>
              </a:rPr>
              <a:t>I = 0 . 81</a:t>
            </a:r>
          </a:p>
          <a:p>
            <a:pPr>
              <a:buNone/>
            </a:pPr>
            <a:r>
              <a:rPr lang="pt-BR" b="1" dirty="0">
                <a:solidFill>
                  <a:schemeClr val="tx1"/>
                </a:solidFill>
              </a:rPr>
              <a:t>I= 0</a:t>
            </a:r>
          </a:p>
          <a:p>
            <a:pPr>
              <a:buNone/>
            </a:pPr>
            <a:r>
              <a:rPr lang="pt-BR" b="1" dirty="0">
                <a:solidFill>
                  <a:schemeClr val="tx1"/>
                </a:solidFill>
              </a:rPr>
              <a:t>Se o ângulo de inclinação do plano de subida for reduzido a zero, a esfera irá se deslocar num plano horizontal. Se não há atritos, as únicas forças nela atuantes são o peso e a normal, que se equilibram, anulando a resultante e consequentemente o impulso resultante  sobre ela </a:t>
            </a:r>
            <a:r>
              <a:rPr lang="pt-BR" b="1" dirty="0" smtClean="0">
                <a:solidFill>
                  <a:schemeClr val="tx1"/>
                </a:solidFill>
              </a:rPr>
              <a:t>.</a:t>
            </a:r>
            <a:r>
              <a:rPr lang="pt-BR" b="1" dirty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8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mputador tecnológico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C8949B-F962-4EE2-A6DE-BE9966096A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9537F-409C-4C74-9741-52B15E1A0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A5BD1D-8135-42D8-ABF8-44443CA48A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300</Words>
  <Application>Microsoft Office PowerPoint</Application>
  <PresentationFormat>Personalizar</PresentationFormat>
  <Paragraphs>46</Paragraphs>
  <Slides>8</Slides>
  <Notes>7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Computador tecnológico 16x9</vt:lpstr>
      <vt:lpstr>Estudando para o Enem de forma invertida</vt:lpstr>
      <vt:lpstr>Galileu Galilei </vt:lpstr>
      <vt:lpstr>Exemplo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BBG BANESFACIL</dc:creator>
  <cp:lastModifiedBy>Maria</cp:lastModifiedBy>
  <cp:revision>7</cp:revision>
  <dcterms:created xsi:type="dcterms:W3CDTF">2013-04-05T20:46:07Z</dcterms:created>
  <dcterms:modified xsi:type="dcterms:W3CDTF">2017-09-18T03:26:44Z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