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45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50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41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6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7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38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334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80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45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41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5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715D47-34FE-4F98-AA82-EAE0D3220C2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77306-2323-479C-916F-F8937383F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0800000" flipV="1">
            <a:off x="1227908" y="222068"/>
            <a:ext cx="9322526" cy="586786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EEEFM. PROFª. FILOMENA QUITIBA</a:t>
            </a: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6434" y="1198471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pt-BR" sz="14400" dirty="0" smtClean="0"/>
              <a:t>Estudando para o ENEM de forma diferente</a:t>
            </a:r>
          </a:p>
          <a:p>
            <a:endParaRPr lang="pt-BR" sz="14400" dirty="0" smtClean="0"/>
          </a:p>
          <a:p>
            <a:r>
              <a:rPr lang="pt-BR" sz="14400" dirty="0" smtClean="0"/>
              <a:t>Questão: 1999-61</a:t>
            </a:r>
          </a:p>
          <a:p>
            <a:endParaRPr lang="pt-BR" sz="14400" dirty="0" smtClean="0"/>
          </a:p>
          <a:p>
            <a:r>
              <a:rPr lang="pt-BR" sz="14400" b="1" dirty="0" smtClean="0"/>
              <a:t>Aluna</a:t>
            </a:r>
            <a:r>
              <a:rPr lang="pt-BR" sz="14400" dirty="0" smtClean="0"/>
              <a:t>: Taynara de Jesus Ramalhete</a:t>
            </a:r>
          </a:p>
          <a:p>
            <a:r>
              <a:rPr lang="pt-BR" sz="14400" b="1" dirty="0"/>
              <a:t>P</a:t>
            </a:r>
            <a:r>
              <a:rPr lang="pt-BR" sz="14400" b="1" dirty="0" smtClean="0"/>
              <a:t>rofº</a:t>
            </a:r>
            <a:r>
              <a:rPr lang="pt-BR" sz="14400" dirty="0" smtClean="0"/>
              <a:t>: Lucas</a:t>
            </a:r>
          </a:p>
          <a:p>
            <a:r>
              <a:rPr lang="pt-BR" sz="14400" b="1" dirty="0" smtClean="0"/>
              <a:t>Série</a:t>
            </a:r>
            <a:r>
              <a:rPr lang="pt-BR" sz="14400" dirty="0" smtClean="0"/>
              <a:t>: 1º M05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18412" y="182881"/>
            <a:ext cx="2939142" cy="112340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Mapa de conceito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4222060" y="2180585"/>
            <a:ext cx="2871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Estudando para o ENEM</a:t>
            </a:r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>
            <a:off x="7197634" y="2313757"/>
            <a:ext cx="1267096" cy="414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EXPIRADA</a:t>
            </a:r>
            <a:endParaRPr lang="pt-BR" sz="1050" dirty="0"/>
          </a:p>
        </p:txBody>
      </p:sp>
      <p:sp>
        <p:nvSpPr>
          <p:cNvPr id="17" name="Retângulo 16"/>
          <p:cNvSpPr/>
          <p:nvPr/>
        </p:nvSpPr>
        <p:spPr>
          <a:xfrm>
            <a:off x="8569232" y="2096588"/>
            <a:ext cx="20247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Questão 1999-61</a:t>
            </a:r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4704218" y="1560229"/>
            <a:ext cx="885748" cy="366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Iniciando</a:t>
            </a:r>
            <a:endParaRPr lang="pt-BR" sz="1200" dirty="0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8752767" y="3368651"/>
            <a:ext cx="978408" cy="431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encontrada</a:t>
            </a:r>
            <a:endParaRPr lang="pt-BR" sz="1050" dirty="0"/>
          </a:p>
        </p:txBody>
      </p:sp>
      <p:sp>
        <p:nvSpPr>
          <p:cNvPr id="21" name="Retângulo 20"/>
          <p:cNvSpPr/>
          <p:nvPr/>
        </p:nvSpPr>
        <p:spPr>
          <a:xfrm>
            <a:off x="8569233" y="4157391"/>
            <a:ext cx="2024743" cy="66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www.wikifisíca.com</a:t>
            </a:r>
            <a:endParaRPr lang="pt-BR" dirty="0"/>
          </a:p>
        </p:txBody>
      </p:sp>
      <p:sp>
        <p:nvSpPr>
          <p:cNvPr id="23" name="Seta para a Direita 22"/>
          <p:cNvSpPr/>
          <p:nvPr/>
        </p:nvSpPr>
        <p:spPr>
          <a:xfrm rot="10800000" flipV="1">
            <a:off x="7145383" y="4284708"/>
            <a:ext cx="1319346" cy="535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realizadas</a:t>
            </a:r>
            <a:endParaRPr lang="pt-BR" sz="1200" dirty="0"/>
          </a:p>
        </p:txBody>
      </p:sp>
      <p:sp>
        <p:nvSpPr>
          <p:cNvPr id="24" name="Retângulo 23"/>
          <p:cNvSpPr/>
          <p:nvPr/>
        </p:nvSpPr>
        <p:spPr>
          <a:xfrm>
            <a:off x="5669279" y="4095251"/>
            <a:ext cx="13715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Explicação, resolução</a:t>
            </a:r>
            <a:endParaRPr lang="pt-BR" dirty="0"/>
          </a:p>
        </p:txBody>
      </p:sp>
      <p:sp>
        <p:nvSpPr>
          <p:cNvPr id="32" name="Seta para a Esquerda 31"/>
          <p:cNvSpPr/>
          <p:nvPr/>
        </p:nvSpPr>
        <p:spPr>
          <a:xfrm rot="20202918">
            <a:off x="2677163" y="3169699"/>
            <a:ext cx="1511464" cy="4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 rot="21345383">
            <a:off x="1490158" y="3476622"/>
            <a:ext cx="1236165" cy="85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 point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2037806" y="5394960"/>
            <a:ext cx="45719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Direita 35"/>
          <p:cNvSpPr/>
          <p:nvPr/>
        </p:nvSpPr>
        <p:spPr>
          <a:xfrm rot="5115602">
            <a:off x="1619297" y="4868549"/>
            <a:ext cx="1312818" cy="39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Representado</a:t>
            </a:r>
            <a:endParaRPr lang="pt-BR" sz="1400" dirty="0"/>
          </a:p>
        </p:txBody>
      </p:sp>
      <p:sp>
        <p:nvSpPr>
          <p:cNvPr id="37" name="Retângulo 36"/>
          <p:cNvSpPr/>
          <p:nvPr/>
        </p:nvSpPr>
        <p:spPr>
          <a:xfrm>
            <a:off x="1795024" y="5755205"/>
            <a:ext cx="1300874" cy="730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Podcast</a:t>
            </a:r>
            <a:endParaRPr lang="pt-BR" dirty="0"/>
          </a:p>
        </p:txBody>
      </p:sp>
      <p:sp>
        <p:nvSpPr>
          <p:cNvPr id="38" name="Seta para a Direita 37"/>
          <p:cNvSpPr/>
          <p:nvPr/>
        </p:nvSpPr>
        <p:spPr>
          <a:xfrm>
            <a:off x="3160712" y="5934310"/>
            <a:ext cx="1384663" cy="37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Envio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4610189" y="5808282"/>
            <a:ext cx="1319349" cy="714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E-mail</a:t>
            </a:r>
            <a:endParaRPr lang="pt-BR" dirty="0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6433" y="5697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9827" y="23403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III - Selecionar, organizar, relacionar, interpretar dados e informações representados de diferentes formas, para tomar decisões e enfrentar situações problema. </a:t>
            </a:r>
            <a:endParaRPr lang="pt-BR" dirty="0"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67394" y="38556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Trebuchet MS" panose="020B0603020202020204" pitchFamily="34" charset="0"/>
              </a:rPr>
              <a:t>H8 – Analisar a atuação dos movimentos sociais que contribuíram para mudanças ou rupturas em processos de disputa pelo poder</a:t>
            </a:r>
            <a:endParaRPr lang="pt-BR">
              <a:effectLst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Competência e Habilidade</a:t>
            </a:r>
            <a:endParaRPr lang="pt-BR" b="1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5760" y="4778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6793" y="731520"/>
            <a:ext cx="9522824" cy="2572416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61</a:t>
            </a:r>
            <a:r>
              <a:rPr lang="pt-BR" sz="2400" dirty="0" smtClean="0"/>
              <a:t>- Um sistema de radar é programado para registrar automaticamente a velocidade de todos os veículos trafegando por uma avenida, onde passam em média 300 veículos por hora, sendo 55km/h a máxima velocidade permitida. Um levantamento estatístico dos registros do radar permitiu a elaboração da distribuição percentual de veículos de acordo com sua velocidade aproximada.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6793" y="0"/>
            <a:ext cx="6987645" cy="138853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Explicação da Física- ENEM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5" y="4155768"/>
            <a:ext cx="4924015" cy="249322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350615" y="3610838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A velocidade média dos veículos que trafegam nessa avenida é de:</a:t>
            </a:r>
          </a:p>
          <a:p>
            <a:r>
              <a:rPr lang="pt-BR" sz="1600" dirty="0"/>
              <a:t>A) 35km/h</a:t>
            </a:r>
          </a:p>
          <a:p>
            <a:r>
              <a:rPr lang="pt-BR" dirty="0"/>
              <a:t> B) 44km/h </a:t>
            </a:r>
          </a:p>
          <a:p>
            <a:r>
              <a:rPr lang="pt-BR" dirty="0"/>
              <a:t>C) 55km/h </a:t>
            </a:r>
          </a:p>
          <a:p>
            <a:r>
              <a:rPr lang="pt-BR" dirty="0"/>
              <a:t>D) 76km/h</a:t>
            </a:r>
          </a:p>
          <a:p>
            <a:r>
              <a:rPr lang="pt-BR" dirty="0"/>
              <a:t> E) 85km/h</a:t>
            </a:r>
            <a:endParaRPr lang="pt-BR" dirty="0"/>
          </a:p>
        </p:txBody>
      </p:sp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5097581"/>
            <a:ext cx="609600" cy="609600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2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836023"/>
            <a:ext cx="8534400" cy="1776547"/>
          </a:xfrm>
        </p:spPr>
        <p:txBody>
          <a:bodyPr>
            <a:normAutofit/>
          </a:bodyPr>
          <a:lstStyle/>
          <a:p>
            <a:r>
              <a:rPr lang="pt-BR" b="1" dirty="0" smtClean="0"/>
              <a:t>RESOLUÇÃO: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A média das velocidades é dada por:</a:t>
            </a:r>
            <a:br>
              <a:rPr lang="pt-BR" sz="2700" dirty="0" smtClean="0"/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0971" y="1789612"/>
            <a:ext cx="10099766" cy="4583294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vm</a:t>
            </a:r>
            <a:r>
              <a:rPr lang="pt-BR" dirty="0" smtClean="0"/>
              <a:t> = 20 . 5 + 30 . 15 + 40 . 30 + 50 . 40 + 60 . 6 + 70 . 3  + 80 . 1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              100 </a:t>
            </a:r>
          </a:p>
          <a:p>
            <a:pPr marL="0" indent="0">
              <a:buNone/>
            </a:pPr>
            <a:r>
              <a:rPr lang="pt-BR" b="1" dirty="0" smtClean="0"/>
              <a:t>vm </a:t>
            </a:r>
            <a:r>
              <a:rPr lang="pt-BR" dirty="0" smtClean="0"/>
              <a:t>= 44 km/h.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Resposta </a:t>
            </a:r>
            <a:r>
              <a:rPr lang="pt-BR" b="1" dirty="0" smtClean="0"/>
              <a:t>B</a:t>
            </a:r>
            <a:endParaRPr lang="pt-BR" b="1" dirty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867988" y="2965268"/>
            <a:ext cx="8438606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262</TotalTime>
  <Words>233</Words>
  <Application>Microsoft Office PowerPoint</Application>
  <PresentationFormat>Widescreen</PresentationFormat>
  <Paragraphs>41</Paragraphs>
  <Slides>5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Corbel</vt:lpstr>
      <vt:lpstr>Trebuchet MS</vt:lpstr>
      <vt:lpstr>Paralaxe</vt:lpstr>
      <vt:lpstr>EEEFM. PROFª. FILOMENA QUITIBA</vt:lpstr>
      <vt:lpstr>Apresentação do PowerPoint</vt:lpstr>
      <vt:lpstr>Competência e Habilidade</vt:lpstr>
      <vt:lpstr>61- Um sistema de radar é programado para registrar automaticamente a velocidade de todos os veículos trafegando por uma avenida, onde passam em média 300 veículos por hora, sendo 55km/h a máxima velocidade permitida. Um levantamento estatístico dos registros do radar permitiu a elaboração da distribuição percentual de veículos de acordo com sua velocidade aproximada.</vt:lpstr>
      <vt:lpstr>RESOLUÇÃO: A média das velocidades é dada por: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EEEFM. PROFª. FILOMENA QUITIBA</dc:title>
  <dc:creator>Daniel</dc:creator>
  <cp:lastModifiedBy>Daniel</cp:lastModifiedBy>
  <cp:revision>15</cp:revision>
  <dcterms:created xsi:type="dcterms:W3CDTF">2017-07-30T22:02:29Z</dcterms:created>
  <dcterms:modified xsi:type="dcterms:W3CDTF">2017-07-31T02:50:56Z</dcterms:modified>
</cp:coreProperties>
</file>