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48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7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5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18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43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50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926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65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09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99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00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18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23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67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79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29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06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665015B-DFA2-4D86-B752-45C3FFEA847B}" type="datetimeFigureOut">
              <a:rPr lang="pt-BR" smtClean="0"/>
              <a:t>16/09/2017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B94A011-4873-4EF9-8A11-29FE303EC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12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4200" y="837603"/>
            <a:ext cx="8825658" cy="2677648"/>
          </a:xfrm>
        </p:spPr>
        <p:txBody>
          <a:bodyPr/>
          <a:lstStyle/>
          <a:p>
            <a:r>
              <a:rPr lang="pt-BR" b="1" dirty="0" smtClean="0">
                <a:latin typeface="Algerian" panose="04020705040A02060702" pitchFamily="82" charset="0"/>
              </a:rPr>
              <a:t>Estudando para o </a:t>
            </a:r>
            <a:r>
              <a:rPr lang="pt-BR" b="1" dirty="0">
                <a:latin typeface="Algerian" panose="04020705040A02060702" pitchFamily="82" charset="0"/>
              </a:rPr>
              <a:t>E</a:t>
            </a:r>
            <a:r>
              <a:rPr lang="pt-BR" b="1" dirty="0" smtClean="0">
                <a:latin typeface="Algerian" panose="04020705040A02060702" pitchFamily="82" charset="0"/>
              </a:rPr>
              <a:t>nem de forma invertida </a:t>
            </a:r>
            <a:endParaRPr lang="pt-BR" b="1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8131" y="4365939"/>
            <a:ext cx="8825658" cy="2009104"/>
          </a:xfrm>
        </p:spPr>
        <p:txBody>
          <a:bodyPr>
            <a:normAutofit/>
          </a:bodyPr>
          <a:lstStyle/>
          <a:p>
            <a:r>
              <a:rPr lang="pt-BR" b="1" dirty="0" err="1" smtClean="0">
                <a:latin typeface="Algerian" panose="04020705040A02060702" pitchFamily="82" charset="0"/>
              </a:rPr>
              <a:t>E.e.E.f.M</a:t>
            </a:r>
            <a:r>
              <a:rPr lang="pt-BR" b="1" dirty="0" smtClean="0">
                <a:latin typeface="Algerian" panose="04020705040A02060702" pitchFamily="82" charset="0"/>
              </a:rPr>
              <a:t>. PROFESSORA FILOMENA QUITIBA</a:t>
            </a:r>
          </a:p>
          <a:p>
            <a:r>
              <a:rPr lang="pt-BR" b="1" dirty="0" smtClean="0">
                <a:latin typeface="Algerian" panose="04020705040A02060702" pitchFamily="82" charset="0"/>
              </a:rPr>
              <a:t>NOME: RAFAELLA NEVES </a:t>
            </a:r>
          </a:p>
          <a:p>
            <a:r>
              <a:rPr lang="pt-BR" b="1" dirty="0" smtClean="0">
                <a:latin typeface="Algerian" panose="04020705040A02060702" pitchFamily="82" charset="0"/>
              </a:rPr>
              <a:t>2 M02 </a:t>
            </a:r>
          </a:p>
          <a:p>
            <a:r>
              <a:rPr lang="pt-BR" b="1" dirty="0" smtClean="0">
                <a:latin typeface="Algerian" panose="04020705040A02060702" pitchFamily="82" charset="0"/>
              </a:rPr>
              <a:t>PROFESSOR : LUCAS XAVIER </a:t>
            </a:r>
          </a:p>
          <a:p>
            <a:r>
              <a:rPr lang="pt-BR" b="1" dirty="0" smtClean="0">
                <a:latin typeface="Algerian" panose="04020705040A02060702" pitchFamily="82" charset="0"/>
              </a:rPr>
              <a:t>Prova 2014 – questão 78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54"/>
    </mc:Choice>
    <mc:Fallback>
      <p:transition spd="slow" advTm="26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conceitual ...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0127" y="3571382"/>
            <a:ext cx="2438252" cy="886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Estudando para o Enem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51471" y="381148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lgerian" panose="04020705040A02060702" pitchFamily="82" charset="0"/>
              </a:rPr>
              <a:t>Estudo</a:t>
            </a:r>
            <a:r>
              <a:rPr lang="pt-BR" b="1" dirty="0" smtClean="0">
                <a:latin typeface="Algerian" panose="04020705040A02060702" pitchFamily="82" charset="0"/>
              </a:rPr>
              <a:t>  </a:t>
            </a:r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551471" y="4180812"/>
            <a:ext cx="9272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de cantos arredondados 9"/>
          <p:cNvSpPr/>
          <p:nvPr/>
        </p:nvSpPr>
        <p:spPr>
          <a:xfrm>
            <a:off x="3561840" y="3571382"/>
            <a:ext cx="1234825" cy="90965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Enem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4879757" y="2962142"/>
            <a:ext cx="1147556" cy="70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 rot="19658513">
            <a:off x="4677882" y="3088297"/>
            <a:ext cx="1271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Algerian" panose="04020705040A02060702" pitchFamily="82" charset="0"/>
                <a:cs typeface="Arial" panose="020B0604020202020204" pitchFamily="34" charset="0"/>
              </a:rPr>
              <a:t>Ferramentas</a:t>
            </a:r>
            <a:endParaRPr lang="pt-BR" sz="1200" b="1" dirty="0">
              <a:latin typeface="Algerian" panose="04020705040A02060702" pitchFamily="82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4879757" y="3996146"/>
            <a:ext cx="1366497" cy="3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4879757" y="4485114"/>
            <a:ext cx="1263466" cy="52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995746" y="3670479"/>
            <a:ext cx="97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lgerian" panose="04020705040A02060702" pitchFamily="82" charset="0"/>
              </a:rPr>
              <a:t>meio</a:t>
            </a:r>
            <a:endParaRPr lang="pt-BR" b="1" dirty="0">
              <a:latin typeface="Algerian" panose="04020705040A02060702" pitchFamily="82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1355281">
            <a:off x="4937751" y="4475048"/>
            <a:ext cx="1250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lgerian" panose="04020705040A02060702" pitchFamily="82" charset="0"/>
              </a:rPr>
              <a:t>fonte</a:t>
            </a:r>
            <a:endParaRPr lang="pt-BR" sz="1400" b="1" dirty="0">
              <a:latin typeface="Algerian" panose="04020705040A02060702" pitchFamily="82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143223" y="2683278"/>
            <a:ext cx="1420701" cy="59242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Computador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303589" y="3691128"/>
            <a:ext cx="1171172" cy="3895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 smtClean="0"/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pt-BR" dirty="0" smtClean="0"/>
              <a:t> 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185557" y="4526910"/>
            <a:ext cx="1347454" cy="83069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Wikifisica.com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7563924" y="2683278"/>
            <a:ext cx="1155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7563924" y="3226796"/>
            <a:ext cx="1180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de cantos arredondados 30"/>
          <p:cNvSpPr/>
          <p:nvPr/>
        </p:nvSpPr>
        <p:spPr>
          <a:xfrm>
            <a:off x="8718997" y="2387629"/>
            <a:ext cx="1381258" cy="45076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8780170" y="2988612"/>
            <a:ext cx="1320085" cy="58277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Microfone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10707707" y="2387062"/>
            <a:ext cx="1493950" cy="8886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Gravação   </a:t>
            </a:r>
            <a:r>
              <a:rPr lang="pt-BR" dirty="0" smtClean="0"/>
              <a:t>                    </a:t>
            </a:r>
            <a:endParaRPr lang="pt-BR" dirty="0"/>
          </a:p>
        </p:txBody>
      </p:sp>
      <p:cxnSp>
        <p:nvCxnSpPr>
          <p:cNvPr id="35" name="Conector de seta reta 34"/>
          <p:cNvCxnSpPr/>
          <p:nvPr/>
        </p:nvCxnSpPr>
        <p:spPr>
          <a:xfrm>
            <a:off x="10165456" y="2613009"/>
            <a:ext cx="44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V="1">
            <a:off x="10100255" y="3226796"/>
            <a:ext cx="511937" cy="224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11454682" y="3339167"/>
            <a:ext cx="0" cy="47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>
            <a:off x="10707707" y="3813762"/>
            <a:ext cx="1493950" cy="80975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 smtClean="0"/>
              <a:t>                    </a:t>
            </a:r>
            <a:endParaRPr lang="pt-BR" dirty="0"/>
          </a:p>
        </p:txBody>
      </p:sp>
      <p:cxnSp>
        <p:nvCxnSpPr>
          <p:cNvPr id="42" name="Conector de seta reta 41"/>
          <p:cNvCxnSpPr/>
          <p:nvPr/>
        </p:nvCxnSpPr>
        <p:spPr>
          <a:xfrm>
            <a:off x="11454682" y="4739425"/>
            <a:ext cx="0" cy="73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de cantos arredondados 42"/>
          <p:cNvSpPr/>
          <p:nvPr/>
        </p:nvSpPr>
        <p:spPr>
          <a:xfrm>
            <a:off x="10707707" y="5474234"/>
            <a:ext cx="1493950" cy="88864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Envio através do e-mail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dirty="0" smtClean="0"/>
              <a:t>                    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 rot="5400000">
            <a:off x="11200189" y="4943449"/>
            <a:ext cx="88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lgerian" panose="04020705040A02060702" pitchFamily="82" charset="0"/>
              </a:rPr>
              <a:t>Envio</a:t>
            </a:r>
            <a:endParaRPr lang="pt-BR" b="1" dirty="0">
              <a:latin typeface="Algerian" panose="04020705040A02060702" pitchFamily="82" charset="0"/>
            </a:endParaRPr>
          </a:p>
        </p:txBody>
      </p:sp>
      <p:pic>
        <p:nvPicPr>
          <p:cNvPr id="45" name="Áudio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548" y="6058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5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62"/>
    </mc:Choice>
    <mc:Fallback>
      <p:transition spd="slow" advTm="52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Competência e Habilidade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latin typeface="Algerian" panose="04020705040A02060702" pitchFamily="82" charset="0"/>
              </a:rPr>
              <a:t>III - Selecionar, organizar, relacionar, interpretar dados e informações representados de diferentes formas para tomar decisões e enfrentar </a:t>
            </a:r>
            <a:r>
              <a:rPr lang="pt-BR" b="1" dirty="0" smtClean="0">
                <a:latin typeface="Algerian" panose="04020705040A02060702" pitchFamily="82" charset="0"/>
              </a:rPr>
              <a:t>situações - problema.</a:t>
            </a:r>
          </a:p>
          <a:p>
            <a:pPr marL="0" indent="0">
              <a:buNone/>
            </a:pPr>
            <a:endParaRPr lang="pt-BR" b="1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pt-BR" b="1" dirty="0" smtClean="0">
                <a:latin typeface="Algerian" panose="04020705040A02060702" pitchFamily="82" charset="0"/>
              </a:rPr>
              <a:t> </a:t>
            </a:r>
            <a:r>
              <a:rPr lang="pt-BR" b="1" dirty="0">
                <a:latin typeface="Algerian" panose="04020705040A02060702" pitchFamily="82" charset="0"/>
              </a:rPr>
              <a:t>H20 - Utilizar leis físicas para interpretar processos naturais e tecnológicos que envolvem trocas de calor, mudanças de pressão e densidade ou interações físicas que provoquem movimentos de objetos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5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24"/>
    </mc:Choice>
    <mc:Fallback>
      <p:transition spd="slow" advTm="37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 da questão (Vetores) </a:t>
            </a:r>
            <a:endParaRPr lang="pt-BR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9" y="2603499"/>
            <a:ext cx="7933386" cy="4132151"/>
          </a:xfrm>
        </p:spPr>
      </p:pic>
      <p:pic>
        <p:nvPicPr>
          <p:cNvPr id="12" name="Á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585"/>
    </mc:Choice>
    <mc:Fallback>
      <p:transition spd="slow" advTm="208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78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7360"/>
            <a:ext cx="5640946" cy="2870640"/>
          </a:xfrm>
        </p:spPr>
      </p:pic>
      <p:sp>
        <p:nvSpPr>
          <p:cNvPr id="5" name="Retângulo 4"/>
          <p:cNvSpPr/>
          <p:nvPr/>
        </p:nvSpPr>
        <p:spPr>
          <a:xfrm>
            <a:off x="128788" y="2510032"/>
            <a:ext cx="5739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Um professor utiliza essa história em quadrinhos para discutir com os estudantes o movimento de satélites. Nesse sentido, pede a eles que analisem o movimento do coelhinho, considerando o módulo da velocidade constante.</a:t>
            </a:r>
            <a:endParaRPr lang="pt-BR" dirty="0" smtClean="0"/>
          </a:p>
        </p:txBody>
      </p:sp>
      <p:sp>
        <p:nvSpPr>
          <p:cNvPr id="6" name="Retângulo 5"/>
          <p:cNvSpPr/>
          <p:nvPr/>
        </p:nvSpPr>
        <p:spPr>
          <a:xfrm>
            <a:off x="6087414" y="293067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Desprezando a existência de forças dissipativas , o vetor aceleração tangencial do coelhinho, no terceiro quadrinho, é </a:t>
            </a:r>
          </a:p>
          <a:p>
            <a:pPr marL="342900" indent="-342900">
              <a:buAutoNum type="alphaLcParenR"/>
            </a:pPr>
            <a:r>
              <a:rPr lang="pt-BR" dirty="0" smtClean="0"/>
              <a:t>nulo. </a:t>
            </a:r>
            <a:endParaRPr lang="pt-BR" dirty="0"/>
          </a:p>
          <a:p>
            <a:r>
              <a:rPr lang="pt-BR" dirty="0" smtClean="0"/>
              <a:t>b) paralelo à sua velocidade linear e no mesmo sentido. </a:t>
            </a:r>
          </a:p>
          <a:p>
            <a:r>
              <a:rPr lang="pt-BR" dirty="0" smtClean="0"/>
              <a:t>c) paralelo à sua velocidade linear e no sentido oposto. </a:t>
            </a:r>
          </a:p>
          <a:p>
            <a:r>
              <a:rPr lang="pt-BR" dirty="0" smtClean="0"/>
              <a:t>d) perpendicular à sua velocidade linear e dirigido para o centro da Terra. </a:t>
            </a:r>
          </a:p>
          <a:p>
            <a:r>
              <a:rPr lang="pt-BR" dirty="0" smtClean="0"/>
              <a:t>e) perpendicular à sua velocidade linear e dirigido para fora da superfície da Terra. 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6087414" y="2419674"/>
            <a:ext cx="8586" cy="443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5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40"/>
    </mc:Choice>
    <mc:Fallback>
      <p:transition spd="slow" advTm="70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6" y="2603500"/>
            <a:ext cx="11822806" cy="4145030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Algerian" panose="04020705040A02060702" pitchFamily="82" charset="0"/>
              </a:rPr>
              <a:t>Sendo a orbita circular, o movimento </a:t>
            </a:r>
            <a:r>
              <a:rPr lang="pt-BR" sz="3200" b="1" dirty="0" smtClean="0">
                <a:latin typeface="Algerian" panose="04020705040A02060702" pitchFamily="82" charset="0"/>
              </a:rPr>
              <a:t>será </a:t>
            </a:r>
            <a:r>
              <a:rPr lang="pt-BR" sz="3200" b="1" dirty="0">
                <a:latin typeface="Algerian" panose="04020705040A02060702" pitchFamily="82" charset="0"/>
              </a:rPr>
              <a:t>uniforme </a:t>
            </a:r>
            <a:r>
              <a:rPr lang="pt-BR" sz="3200" b="1" dirty="0" smtClean="0">
                <a:latin typeface="Algerian" panose="04020705040A02060702" pitchFamily="82" charset="0"/>
              </a:rPr>
              <a:t>e a aceleração </a:t>
            </a:r>
            <a:r>
              <a:rPr lang="pt-BR" sz="3200" b="1" dirty="0">
                <a:latin typeface="Algerian" panose="04020705040A02060702" pitchFamily="82" charset="0"/>
              </a:rPr>
              <a:t>tangencial </a:t>
            </a:r>
            <a:r>
              <a:rPr lang="pt-BR" sz="3200" b="1" dirty="0" smtClean="0">
                <a:latin typeface="Algerian" panose="04020705040A02060702" pitchFamily="82" charset="0"/>
              </a:rPr>
              <a:t>será </a:t>
            </a:r>
            <a:r>
              <a:rPr lang="pt-BR" sz="3200" b="1" dirty="0">
                <a:latin typeface="Algerian" panose="04020705040A02060702" pitchFamily="82" charset="0"/>
              </a:rPr>
              <a:t>nula</a:t>
            </a:r>
            <a:r>
              <a:rPr lang="pt-BR" sz="3200" b="1" dirty="0" smtClean="0">
                <a:latin typeface="Algerian" panose="04020705040A02060702" pitchFamily="82" charset="0"/>
              </a:rPr>
              <a:t>.</a:t>
            </a:r>
          </a:p>
          <a:p>
            <a:pPr marL="0" indent="0">
              <a:buNone/>
            </a:pPr>
            <a:r>
              <a:rPr lang="pt-BR" sz="3200" b="1" dirty="0" smtClean="0">
                <a:latin typeface="Algerian" panose="04020705040A02060702" pitchFamily="82" charset="0"/>
              </a:rPr>
              <a:t>                                   </a:t>
            </a:r>
          </a:p>
          <a:p>
            <a:pPr marL="0" indent="0">
              <a:buNone/>
            </a:pPr>
            <a:r>
              <a:rPr lang="pt-BR" sz="3200" b="1" dirty="0" smtClean="0">
                <a:latin typeface="Algerian" panose="04020705040A02060702" pitchFamily="82" charset="0"/>
              </a:rPr>
              <a:t>                                      Resposta</a:t>
            </a:r>
            <a:r>
              <a:rPr lang="pt-BR" sz="3200" b="1" dirty="0">
                <a:latin typeface="Algerian" panose="04020705040A02060702" pitchFamily="82" charset="0"/>
              </a:rPr>
              <a:t>: A</a:t>
            </a:r>
            <a:endParaRPr lang="pt-BR" sz="3200" dirty="0">
              <a:latin typeface="Algerian" panose="04020705040A02060702" pitchFamily="82" charset="0"/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1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66"/>
    </mc:Choice>
    <mc:Fallback>
      <p:transition spd="slow" advTm="32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1694</TotalTime>
  <Words>258</Words>
  <Application>Microsoft Office PowerPoint</Application>
  <PresentationFormat>Widescreen</PresentationFormat>
  <Paragraphs>41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Century Gothic</vt:lpstr>
      <vt:lpstr>Wingdings 3</vt:lpstr>
      <vt:lpstr>Íon - Sala da Diretoria</vt:lpstr>
      <vt:lpstr>Estudando para o Enem de forma invertida </vt:lpstr>
      <vt:lpstr>Mapa conceitual ...</vt:lpstr>
      <vt:lpstr> Competência e Habilidade </vt:lpstr>
      <vt:lpstr>Tema da questão (Vetores) </vt:lpstr>
      <vt:lpstr>Questão 78</vt:lpstr>
      <vt:lpstr>Resolução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Marcos Fernando de Menezes</dc:creator>
  <cp:lastModifiedBy>Marcos Fernando de Menezes</cp:lastModifiedBy>
  <cp:revision>12</cp:revision>
  <dcterms:created xsi:type="dcterms:W3CDTF">2017-09-16T16:22:05Z</dcterms:created>
  <dcterms:modified xsi:type="dcterms:W3CDTF">2017-09-17T20:36:53Z</dcterms:modified>
</cp:coreProperties>
</file>