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F317-76FA-4BCA-A8B7-D80E1B2694FC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A1AF-57A4-4882-A613-001A84777370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F317-76FA-4BCA-A8B7-D80E1B2694FC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A1AF-57A4-4882-A613-001A847773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F317-76FA-4BCA-A8B7-D80E1B2694FC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A1AF-57A4-4882-A613-001A847773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F317-76FA-4BCA-A8B7-D80E1B2694FC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A1AF-57A4-4882-A613-001A847773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F317-76FA-4BCA-A8B7-D80E1B2694FC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A1AF-57A4-4882-A613-001A84777370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F317-76FA-4BCA-A8B7-D80E1B2694FC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A1AF-57A4-4882-A613-001A847773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F317-76FA-4BCA-A8B7-D80E1B2694FC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A1AF-57A4-4882-A613-001A847773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F317-76FA-4BCA-A8B7-D80E1B2694FC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F9A1AF-57A4-4882-A613-001A8477737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F317-76FA-4BCA-A8B7-D80E1B2694FC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A1AF-57A4-4882-A613-001A847773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F317-76FA-4BCA-A8B7-D80E1B2694FC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DF9A1AF-57A4-4882-A613-001A847773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CBBF317-76FA-4BCA-A8B7-D80E1B2694FC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A1AF-57A4-4882-A613-001A847773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CBBF317-76FA-4BCA-A8B7-D80E1B2694FC}" type="datetimeFigureOut">
              <a:rPr lang="pt-BR" smtClean="0"/>
              <a:t>17/09/2017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DF9A1AF-57A4-4882-A613-001A84777370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>
    <p:split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2592288"/>
          </a:xfrm>
        </p:spPr>
        <p:txBody>
          <a:bodyPr/>
          <a:lstStyle/>
          <a:p>
            <a:r>
              <a:rPr lang="pt-BR" dirty="0" smtClean="0"/>
              <a:t>Estudando para o Enem  de forma Invertida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645024"/>
            <a:ext cx="8077200" cy="149961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t-BR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KLXaioxhAHXUKHKahKAJJKahJKAXHJKahxjkA"/>
              </a:rPr>
              <a:t>EEEFM.Coronel Gomes de Oliveira 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Aluno: Marlon B.S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Professor: Lucas Xavier 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Serie: 1ºv01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Cinemática: Velocidade Media </a:t>
            </a:r>
          </a:p>
          <a:p>
            <a:pPr algn="l"/>
            <a:endParaRPr lang="pt-BR" dirty="0"/>
          </a:p>
        </p:txBody>
      </p:sp>
      <p:pic>
        <p:nvPicPr>
          <p:cNvPr id="9" name="~PP694.WAV">
            <a:hlinkClick r:id="" action="ppaction://media"/>
          </p:cNvPr>
          <p:cNvPicPr>
            <a:picLocks noRot="1" noChangeAspect="1"/>
          </p:cNvPicPr>
          <p:nvPr>
            <a:wavAudioFile r:embed="rId1" name="~PP694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503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0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pt-BR" sz="6000" dirty="0" smtClean="0">
                <a:solidFill>
                  <a:schemeClr val="tx1"/>
                </a:solidFill>
              </a:rPr>
              <a:t>Formula da Questão</a:t>
            </a:r>
            <a:endParaRPr lang="pt-BR" sz="6000" dirty="0">
              <a:solidFill>
                <a:schemeClr val="tx1"/>
              </a:solidFill>
            </a:endParaRPr>
          </a:p>
        </p:txBody>
      </p:sp>
      <p:pic>
        <p:nvPicPr>
          <p:cNvPr id="4" name="Imagem 3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4865"/>
            <a:ext cx="9144000" cy="4653136"/>
          </a:xfrm>
          <a:prstGeom prst="rect">
            <a:avLst/>
          </a:prstGeom>
        </p:spPr>
      </p:pic>
      <p:pic>
        <p:nvPicPr>
          <p:cNvPr id="9" name="~PP447.WAV">
            <a:hlinkClick r:id="" action="ppaction://media"/>
          </p:cNvPr>
          <p:cNvPicPr>
            <a:picLocks noRot="1" noChangeAspect="1"/>
          </p:cNvPicPr>
          <p:nvPr>
            <a:wavAudioFile r:embed="rId1" name="~PP44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44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05273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Competência 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pt-BR" dirty="0" smtClean="0"/>
              <a:t>I- Compreender as Ciências Naturais e as Tecnologia e elas associadas  como construções humanas,percebendo seus papeis nos processos de produção e no desenvolvimento econômico e social da conhecer a linguagem própria da física,compreendendo os conceitos e terminologias pertencentes a essa área , além de suas formas de expressão que envolvem ,entre outras;tabelas ,gráficos e relações matemáticas.Confrontar interpretações cientificas com interpretações baseadas no senso comum,ao longo do tempo ou em diferentes culturas.</a:t>
            </a:r>
          </a:p>
          <a:p>
            <a:endParaRPr lang="pt-BR" dirty="0" smtClean="0"/>
          </a:p>
          <a:p>
            <a:r>
              <a:rPr lang="pt-BR" dirty="0" smtClean="0"/>
              <a:t>II- Identificar a presença e aplicar as tecnologias associadas as ciências naturais em diferentes contexto.</a:t>
            </a:r>
          </a:p>
          <a:p>
            <a:r>
              <a:rPr lang="pt-BR" dirty="0" smtClean="0"/>
              <a:t>Entender a função das medições num estado cientifico, reconhecendo as grandezas físicas , suas unidades de medidas, seus múltiplos e submúltiplos, permitindo a interpretação dos diversos fenômenos Naturais.</a:t>
            </a:r>
          </a:p>
          <a:p>
            <a:endParaRPr lang="pt-BR" dirty="0" smtClean="0"/>
          </a:p>
          <a:p>
            <a:r>
              <a:rPr lang="pt-BR" dirty="0" smtClean="0"/>
              <a:t>V-  Entender métodos e  processo próprio da ciência para, em situações problema, interpretar,  avaliar ou planejar intervenções interpretar causas ou efeitos dos movimentos dos corpos.</a:t>
            </a:r>
            <a:endParaRPr lang="pt-BR" dirty="0"/>
          </a:p>
        </p:txBody>
      </p:sp>
      <p:pic>
        <p:nvPicPr>
          <p:cNvPr id="8" name="~PP1709.WAV">
            <a:hlinkClick r:id="" action="ppaction://media"/>
          </p:cNvPr>
          <p:cNvPicPr>
            <a:picLocks noRot="1" noChangeAspect="1"/>
          </p:cNvPicPr>
          <p:nvPr>
            <a:wavAudioFile r:embed="rId1" name="~PP1709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483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Enem de 1999 questão 61  </a:t>
            </a:r>
            <a:endParaRPr lang="pt-BR" sz="4800" dirty="0"/>
          </a:p>
        </p:txBody>
      </p:sp>
      <p:pic>
        <p:nvPicPr>
          <p:cNvPr id="3" name="Imagem 2" descr="ma.gif"/>
          <p:cNvPicPr>
            <a:picLocks noChangeAspect="1"/>
          </p:cNvPicPr>
          <p:nvPr/>
        </p:nvPicPr>
        <p:blipFill>
          <a:blip r:embed="rId3" cstate="print"/>
          <a:srcRect t="4003" r="1814" b="47545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  <p:pic>
        <p:nvPicPr>
          <p:cNvPr id="7" name="~PP175.WAV">
            <a:hlinkClick r:id="" action="ppaction://media"/>
          </p:cNvPr>
          <p:cNvPicPr>
            <a:picLocks noRot="1" noChangeAspect="1"/>
          </p:cNvPicPr>
          <p:nvPr>
            <a:wavAudioFile r:embed="rId1" name="~PP175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57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ria\AppData\Local\Microsoft\Windows\Temporary Internet Files\Content.IE5\XM8IAXUQ\Emoji_u1f62d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-675456"/>
            <a:ext cx="8172400" cy="81724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9600" dirty="0" smtClean="0"/>
              <a:t>Explicação </a:t>
            </a:r>
            <a:endParaRPr lang="pt-BR" sz="9600" dirty="0"/>
          </a:p>
        </p:txBody>
      </p:sp>
      <p:pic>
        <p:nvPicPr>
          <p:cNvPr id="7" name="~PP3077.WAV">
            <a:hlinkClick r:id="" action="ppaction://media"/>
          </p:cNvPr>
          <p:cNvPicPr>
            <a:picLocks noRot="1" noChangeAspect="1"/>
          </p:cNvPicPr>
          <p:nvPr>
            <a:wavAudioFile r:embed="rId1" name="~PP307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33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Imagem 2" descr="ma.gif"/>
          <p:cNvPicPr>
            <a:picLocks noChangeAspect="1"/>
          </p:cNvPicPr>
          <p:nvPr/>
        </p:nvPicPr>
        <p:blipFill>
          <a:blip r:embed="rId3" cstate="print"/>
          <a:srcRect t="68259" r="3962" b="13332"/>
          <a:stretch>
            <a:fillRect/>
          </a:stretch>
        </p:blipFill>
        <p:spPr>
          <a:xfrm>
            <a:off x="21094" y="2132856"/>
            <a:ext cx="9122906" cy="3508810"/>
          </a:xfrm>
          <a:prstGeom prst="rect">
            <a:avLst/>
          </a:prstGeom>
        </p:spPr>
      </p:pic>
      <p:pic>
        <p:nvPicPr>
          <p:cNvPr id="7" name="~PP3961.WAV">
            <a:hlinkClick r:id="" action="ppaction://media"/>
          </p:cNvPr>
          <p:cNvPicPr>
            <a:picLocks noRot="1" noChangeAspect="1"/>
          </p:cNvPicPr>
          <p:nvPr>
            <a:wavAudioFile r:embed="rId1" name="~PP396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9487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nnam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52928" cy="489654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lgerian" pitchFamily="82" charset="0"/>
              </a:rPr>
              <a:t>Até o próximo Estudando para o Enem de forma Invertida   </a:t>
            </a:r>
            <a:endParaRPr lang="pt-BR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7" name="~PP1962.WAV">
            <a:hlinkClick r:id="" action="ppaction://media"/>
          </p:cNvPr>
          <p:cNvPicPr>
            <a:picLocks noRot="1" noChangeAspect="1"/>
          </p:cNvPicPr>
          <p:nvPr>
            <a:wavAudioFile r:embed="rId1" name="~PP196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1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206</TotalTime>
  <Words>197</Words>
  <Application>Microsoft Office PowerPoint</Application>
  <PresentationFormat>Apresentação na tela (4:3)</PresentationFormat>
  <Paragraphs>17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Técnica</vt:lpstr>
      <vt:lpstr>Estudando para o Enem  de forma Invertida </vt:lpstr>
      <vt:lpstr>Slide 2</vt:lpstr>
      <vt:lpstr>Competência  </vt:lpstr>
      <vt:lpstr>Enem de 1999 questão 61  </vt:lpstr>
      <vt:lpstr>Explicação </vt:lpstr>
      <vt:lpstr>Slide 6</vt:lpstr>
      <vt:lpstr>Até o próximo Estudando para o Enem de forma Invertida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 de forma Invertida </dc:title>
  <dc:creator>Maria</dc:creator>
  <cp:lastModifiedBy>Maria</cp:lastModifiedBy>
  <cp:revision>1</cp:revision>
  <dcterms:created xsi:type="dcterms:W3CDTF">2017-09-17T17:12:04Z</dcterms:created>
  <dcterms:modified xsi:type="dcterms:W3CDTF">2017-09-17T20:39:04Z</dcterms:modified>
</cp:coreProperties>
</file>