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5F3E13C-16EA-4388-A44A-5E90EC2F8FB0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39DE80D-2379-43AF-AEC1-B98044CF629C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sz="2800" dirty="0" smtClean="0"/>
              <a:t>Aluna: Maria Luiza Melo </a:t>
            </a:r>
          </a:p>
          <a:p>
            <a:pPr algn="just"/>
            <a:r>
              <a:rPr lang="pt-BR" sz="2800" dirty="0" smtClean="0"/>
              <a:t>Prof.: Lucas Xavier</a:t>
            </a:r>
          </a:p>
          <a:p>
            <a:pPr algn="just"/>
            <a:r>
              <a:rPr lang="pt-BR" sz="2800" dirty="0" smtClean="0"/>
              <a:t>Matéria: Física  </a:t>
            </a:r>
          </a:p>
          <a:p>
            <a:pPr algn="just"/>
            <a:r>
              <a:rPr lang="pt-BR" sz="2800" dirty="0" smtClean="0"/>
              <a:t>Turma: 2ºV01</a:t>
            </a: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pt-BR" dirty="0" err="1" smtClean="0"/>
              <a:t>Podcast</a:t>
            </a:r>
            <a:r>
              <a:rPr lang="pt-BR" dirty="0" smtClean="0"/>
              <a:t> recuperação 2º trimestre</a:t>
            </a:r>
            <a:endParaRPr lang="pt-BR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81" y="69448"/>
            <a:ext cx="1426464" cy="816864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Estudando para o ENEM </a:t>
            </a:r>
            <a:endParaRPr lang="pt-BR" dirty="0"/>
          </a:p>
        </p:txBody>
      </p:sp>
      <p:cxnSp>
        <p:nvCxnSpPr>
          <p:cNvPr id="5" name="Conector de seta reta 4"/>
          <p:cNvCxnSpPr>
            <a:stCxn id="4" idx="3"/>
          </p:cNvCxnSpPr>
          <p:nvPr/>
        </p:nvCxnSpPr>
        <p:spPr>
          <a:xfrm>
            <a:off x="1439345" y="477880"/>
            <a:ext cx="14386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784525" y="69448"/>
            <a:ext cx="1572768" cy="81686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ENEM 2016</a:t>
            </a:r>
          </a:p>
          <a:p>
            <a:pPr algn="ctr"/>
            <a:r>
              <a:rPr lang="pt-BR" dirty="0" smtClean="0"/>
              <a:t>QUESTÃO 69</a:t>
            </a:r>
            <a:endParaRPr lang="pt-BR" dirty="0"/>
          </a:p>
        </p:txBody>
      </p:sp>
      <p:cxnSp>
        <p:nvCxnSpPr>
          <p:cNvPr id="8" name="Conector de seta reta 7"/>
          <p:cNvCxnSpPr>
            <a:stCxn id="7" idx="3"/>
          </p:cNvCxnSpPr>
          <p:nvPr/>
        </p:nvCxnSpPr>
        <p:spPr>
          <a:xfrm>
            <a:off x="4357293" y="477880"/>
            <a:ext cx="13655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5718798" y="70556"/>
            <a:ext cx="1267968" cy="816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GOOGLE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258212" y="1539970"/>
            <a:ext cx="1445127" cy="7972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Mapa</a:t>
            </a:r>
          </a:p>
          <a:p>
            <a:pPr algn="ctr"/>
            <a:r>
              <a:rPr lang="pt-BR" dirty="0" smtClean="0"/>
              <a:t>conceitual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884409" y="2751606"/>
            <a:ext cx="1676775" cy="877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Site:</a:t>
            </a:r>
          </a:p>
          <a:p>
            <a:pPr algn="ctr"/>
            <a:r>
              <a:rPr lang="pt-BR" dirty="0" smtClean="0"/>
              <a:t>Sófisica.com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622184" y="3868455"/>
            <a:ext cx="1676775" cy="963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Computador</a:t>
            </a:r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3707904" y="913466"/>
            <a:ext cx="12192" cy="8290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3707904" y="1742521"/>
            <a:ext cx="150533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878001" y="952257"/>
            <a:ext cx="0" cy="220675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818417" y="3190517"/>
            <a:ext cx="206007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899592" y="886312"/>
            <a:ext cx="0" cy="346372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873992" y="4369046"/>
            <a:ext cx="26969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 rot="16200000">
            <a:off x="6606122" y="2094032"/>
            <a:ext cx="3681984" cy="12971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GRAVAÇÃO PODCAST</a:t>
            </a:r>
            <a:endParaRPr lang="pt-BR" dirty="0"/>
          </a:p>
        </p:txBody>
      </p:sp>
      <p:cxnSp>
        <p:nvCxnSpPr>
          <p:cNvPr id="24" name="Conector de seta reta 23"/>
          <p:cNvCxnSpPr>
            <a:stCxn id="10" idx="3"/>
            <a:endCxn id="23" idx="7"/>
          </p:cNvCxnSpPr>
          <p:nvPr/>
        </p:nvCxnSpPr>
        <p:spPr>
          <a:xfrm>
            <a:off x="6986766" y="478988"/>
            <a:ext cx="1001744" cy="961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2" idx="3"/>
          </p:cNvCxnSpPr>
          <p:nvPr/>
        </p:nvCxnSpPr>
        <p:spPr>
          <a:xfrm>
            <a:off x="6703339" y="1938612"/>
            <a:ext cx="1251789" cy="1645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3" idx="3"/>
          </p:cNvCxnSpPr>
          <p:nvPr/>
        </p:nvCxnSpPr>
        <p:spPr>
          <a:xfrm flipV="1">
            <a:off x="6561184" y="3072907"/>
            <a:ext cx="1020141" cy="117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5" idx="3"/>
          </p:cNvCxnSpPr>
          <p:nvPr/>
        </p:nvCxnSpPr>
        <p:spPr>
          <a:xfrm flipV="1">
            <a:off x="5298959" y="4086195"/>
            <a:ext cx="2656169" cy="263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11218985" y="1803950"/>
            <a:ext cx="0" cy="545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7338570" y="5358783"/>
            <a:ext cx="1561514" cy="573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Entrega E-mail</a:t>
            </a:r>
            <a:endParaRPr lang="pt-BR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4139952" y="4772981"/>
            <a:ext cx="14067" cy="6752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>
            <a:off x="3714000" y="5471888"/>
            <a:ext cx="417248" cy="28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4829779" y="4810706"/>
            <a:ext cx="14068" cy="6752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4856814" y="5486355"/>
            <a:ext cx="4013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2158673" y="5080737"/>
            <a:ext cx="1490097" cy="858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PowerPoint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5324708" y="5019166"/>
            <a:ext cx="1491176" cy="858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 falante do celular</a:t>
            </a:r>
            <a:endParaRPr lang="pt-BR" dirty="0"/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" y="959904"/>
            <a:ext cx="2727547" cy="3421340"/>
          </a:xfrm>
          <a:prstGeom prst="rect">
            <a:avLst/>
          </a:prstGeom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313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Competência I </a:t>
            </a:r>
            <a:r>
              <a:rPr lang="pt-BR" sz="2800" dirty="0"/>
              <a:t>- Dominar a norma culta da Língua Portuguesa e fazer uso das linguagens matemática, artística e científica. </a:t>
            </a:r>
            <a:endParaRPr lang="pt-BR" sz="2800" dirty="0" smtClean="0"/>
          </a:p>
          <a:p>
            <a:pPr algn="just"/>
            <a:r>
              <a:rPr lang="pt-BR" sz="2800" dirty="0" smtClean="0"/>
              <a:t>Habilidade H6 </a:t>
            </a:r>
            <a:r>
              <a:rPr lang="pt-BR" sz="2800" dirty="0"/>
              <a:t>- Interpretar a localização e a movimentação de pessoas/objetos no espaço tridimensional e sua representação no espaço bidimensional.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Cinemática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sz="2800" dirty="0" smtClean="0"/>
              <a:t>A cinemática estuda o movimento dos corpos, que são principalmente circular e linear. Esses movimentos são divididos entre M.R.U e M.R.U.V </a:t>
            </a:r>
          </a:p>
          <a:p>
            <a:r>
              <a:rPr lang="pt-BR" sz="2800" dirty="0" smtClean="0"/>
              <a:t> </a:t>
            </a:r>
            <a:r>
              <a:rPr lang="pt-BR" sz="2800" b="1" dirty="0"/>
              <a:t>-Deslocamento (ΔS)</a:t>
            </a:r>
            <a:endParaRPr lang="pt-BR" sz="2800" dirty="0"/>
          </a:p>
          <a:p>
            <a:r>
              <a:rPr lang="pt-BR" sz="2800" b="1" dirty="0"/>
              <a:t>-Velocidade ( V )</a:t>
            </a:r>
            <a:endParaRPr lang="pt-BR" sz="2800" dirty="0"/>
          </a:p>
          <a:p>
            <a:r>
              <a:rPr lang="pt-BR" sz="2800" b="1" dirty="0"/>
              <a:t>-Tempo (</a:t>
            </a:r>
            <a:r>
              <a:rPr lang="pt-BR" sz="2800" b="1" dirty="0" err="1"/>
              <a:t>Δt</a:t>
            </a:r>
            <a:r>
              <a:rPr lang="pt-BR" sz="2800" b="1" dirty="0"/>
              <a:t>)</a:t>
            </a:r>
            <a:endParaRPr lang="pt-BR" sz="2800" dirty="0"/>
          </a:p>
          <a:p>
            <a:r>
              <a:rPr lang="pt-BR" sz="2800" b="1" dirty="0"/>
              <a:t>-Aceleração ( a )</a:t>
            </a:r>
            <a:endParaRPr lang="pt-BR" sz="28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have direita 3"/>
          <p:cNvSpPr/>
          <p:nvPr/>
        </p:nvSpPr>
        <p:spPr>
          <a:xfrm>
            <a:off x="4139952" y="3212976"/>
            <a:ext cx="936104" cy="1872208"/>
          </a:xfrm>
          <a:prstGeom prst="rightBrac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11080" y="3315786"/>
            <a:ext cx="3205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Variáveis para resolver problemas de cinemática </a:t>
            </a:r>
            <a:endParaRPr lang="pt-BR" sz="2800" dirty="0"/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Movimento uniforme (M.R.U): Movimento que não sofre aceleração </a:t>
            </a:r>
            <a:r>
              <a:rPr lang="el-GR" sz="2800" b="1" dirty="0"/>
              <a:t>Δ</a:t>
            </a:r>
            <a:r>
              <a:rPr lang="pt-BR" sz="2800" b="1" dirty="0"/>
              <a:t>S= V.</a:t>
            </a:r>
            <a:r>
              <a:rPr lang="el-GR" sz="2800" b="1" dirty="0"/>
              <a:t>Δ</a:t>
            </a:r>
            <a:r>
              <a:rPr lang="pt-BR" sz="2800" b="1" dirty="0" smtClean="0"/>
              <a:t>t </a:t>
            </a:r>
            <a:endParaRPr lang="pt-BR" sz="2800" dirty="0" smtClean="0"/>
          </a:p>
          <a:p>
            <a:r>
              <a:rPr lang="pt-BR" sz="2800" dirty="0" smtClean="0"/>
              <a:t>Movimento uniformemente variado (M.R.U.V): Movimento que  sofre aceleração </a:t>
            </a:r>
            <a:r>
              <a:rPr lang="el-GR" sz="2800" b="1" dirty="0"/>
              <a:t>Δ</a:t>
            </a:r>
            <a:r>
              <a:rPr lang="pt-BR" sz="2800" b="1" dirty="0"/>
              <a:t>S= V₀.t + ½.</a:t>
            </a:r>
            <a:r>
              <a:rPr lang="pt-BR" sz="2800" b="1" dirty="0" smtClean="0"/>
              <a:t>a.t² </a:t>
            </a:r>
            <a:r>
              <a:rPr lang="pt-BR" sz="2800" dirty="0" smtClean="0"/>
              <a:t>e </a:t>
            </a:r>
            <a:r>
              <a:rPr lang="pt-BR" sz="2800" b="1" dirty="0"/>
              <a:t>V²= V₀² + 2.a.</a:t>
            </a:r>
            <a:r>
              <a:rPr lang="el-GR" sz="2800" b="1" dirty="0"/>
              <a:t>Δ</a:t>
            </a:r>
            <a:r>
              <a:rPr lang="pt-BR" sz="2800" b="1" dirty="0"/>
              <a:t>S</a:t>
            </a: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0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924800" cy="1143000"/>
          </a:xfrm>
        </p:spPr>
        <p:txBody>
          <a:bodyPr/>
          <a:lstStyle/>
          <a:p>
            <a:r>
              <a:rPr lang="pt-BR" dirty="0" smtClean="0"/>
              <a:t>Enem 2016 QUSETÃO 54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7924800" cy="4114800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Dois 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</a:t>
            </a:r>
            <a:r>
              <a:rPr lang="pt-BR" sz="2400" dirty="0" smtClean="0"/>
              <a:t>percorre </a:t>
            </a:r>
            <a:r>
              <a:rPr lang="pt-BR" sz="2400" dirty="0"/>
              <a:t>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</a:t>
            </a:r>
            <a:r>
              <a:rPr lang="pt-BR" sz="2400" dirty="0" smtClean="0"/>
              <a:t>distância </a:t>
            </a:r>
            <a:r>
              <a:rPr lang="pt-BR" sz="2400" dirty="0"/>
              <a:t>percorrida até parar totalmente?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35721" cy="3888432"/>
          </a:xfr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6227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188781" cy="3456384"/>
          </a:xfr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Durante o tempo de reação a velocidade escalar é </a:t>
            </a:r>
            <a:r>
              <a:rPr lang="pt-BR" sz="2800" dirty="0" smtClean="0"/>
              <a:t>constante</a:t>
            </a:r>
            <a:r>
              <a:rPr lang="pt-BR" sz="2800" dirty="0"/>
              <a:t>. Durante a freada o movimento é </a:t>
            </a:r>
            <a:r>
              <a:rPr lang="pt-BR" sz="2800" dirty="0" smtClean="0"/>
              <a:t>uniformemente </a:t>
            </a:r>
            <a:r>
              <a:rPr lang="pt-BR" sz="2800" dirty="0"/>
              <a:t>variado e a função velocidade escalar x distância tem a forma de um arco de parábola cujo eixo de simetria é o eixo das distâncias (Equação de Torricelli)</a:t>
            </a:r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143</TotalTime>
  <Words>369</Words>
  <Application>Microsoft Office PowerPoint</Application>
  <PresentationFormat>Apresentação na tela (4:3)</PresentationFormat>
  <Paragraphs>35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Horizonte</vt:lpstr>
      <vt:lpstr>Podcast recuperação 2º trimestre</vt:lpstr>
      <vt:lpstr>Apresentação do PowerPoint</vt:lpstr>
      <vt:lpstr>Competência e habilidade </vt:lpstr>
      <vt:lpstr>Cinemática </vt:lpstr>
      <vt:lpstr>Cinemática</vt:lpstr>
      <vt:lpstr>Enem 2016 QUSETÃO 54 </vt:lpstr>
      <vt:lpstr>Apresentação do PowerPoint</vt:lpstr>
      <vt:lpstr>Apresentação do PowerPoint</vt:lpstr>
      <vt:lpstr>Resolução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Mª Luiza</dc:creator>
  <cp:lastModifiedBy>Mª Luiza</cp:lastModifiedBy>
  <cp:revision>11</cp:revision>
  <dcterms:created xsi:type="dcterms:W3CDTF">2017-09-11T23:35:21Z</dcterms:created>
  <dcterms:modified xsi:type="dcterms:W3CDTF">2017-09-17T21:17:39Z</dcterms:modified>
</cp:coreProperties>
</file>