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5" r:id="rId6"/>
    <p:sldId id="260" r:id="rId7"/>
    <p:sldId id="270" r:id="rId8"/>
    <p:sldId id="266" r:id="rId9"/>
    <p:sldId id="261" r:id="rId10"/>
    <p:sldId id="262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24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0F8A1B-ABDE-4364-932A-6095C28FF24A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139478" cy="1662956"/>
          </a:xfrm>
        </p:spPr>
        <p:txBody>
          <a:bodyPr/>
          <a:lstStyle/>
          <a:p>
            <a:pPr algn="just"/>
            <a:r>
              <a:rPr lang="pt-BR" dirty="0" smtClean="0"/>
              <a:t>Aluno: Gabriel Vitor</a:t>
            </a:r>
            <a:endParaRPr lang="pt-BR" dirty="0"/>
          </a:p>
          <a:p>
            <a:pPr algn="just"/>
            <a:r>
              <a:rPr lang="pt-BR" dirty="0"/>
              <a:t>Série</a:t>
            </a:r>
            <a:r>
              <a:rPr lang="pt-BR" dirty="0" smtClean="0"/>
              <a:t>: 2M03</a:t>
            </a:r>
            <a:endParaRPr lang="pt-BR" dirty="0"/>
          </a:p>
          <a:p>
            <a:pPr algn="just"/>
            <a:r>
              <a:rPr lang="pt-BR" dirty="0"/>
              <a:t>Professor</a:t>
            </a:r>
            <a:r>
              <a:rPr lang="pt-BR" dirty="0" smtClean="0"/>
              <a:t>: Lucas </a:t>
            </a:r>
            <a:r>
              <a:rPr lang="pt-BR" dirty="0"/>
              <a:t>Xavier </a:t>
            </a:r>
          </a:p>
          <a:p>
            <a:pPr algn="just"/>
            <a:r>
              <a:rPr lang="pt-BR" dirty="0" smtClean="0"/>
              <a:t>Questão</a:t>
            </a:r>
            <a:r>
              <a:rPr lang="pt-BR" dirty="0"/>
              <a:t>: 54/2016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664296"/>
          </a:xfrm>
        </p:spPr>
        <p:txBody>
          <a:bodyPr numCol="1">
            <a:normAutofit fontScale="90000"/>
          </a:bodyPr>
          <a:lstStyle/>
          <a:p>
            <a:pPr marL="742950" indent="-742950" algn="just"/>
            <a:r>
              <a:rPr lang="pt-BR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de </a:t>
            </a:r>
            <a:r>
              <a:rPr lang="pt-BR" sz="53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torricelli</a:t>
            </a:r>
            <a: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b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de forma invertida                                                          </a:t>
            </a:r>
          </a:p>
        </p:txBody>
      </p:sp>
      <p:pic>
        <p:nvPicPr>
          <p:cNvPr id="7" name="~PP1269.WAV">
            <a:hlinkClick r:id="" action="ppaction://media"/>
          </p:cNvPr>
          <p:cNvPicPr>
            <a:picLocks noRot="1" noChangeAspect="1"/>
          </p:cNvPicPr>
          <p:nvPr>
            <a:wavAudioFile r:embed="rId1" name="~PP1269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Resolução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No início do movimento o veículo estava com velocidade constante (MRU). Logo em seguida ele aplica os freios e passa a ter um movimento retilíneo uniforme variado (MRUV), diminuindo a sua velocidade até parar.</a:t>
            </a:r>
          </a:p>
        </p:txBody>
      </p:sp>
      <p:pic>
        <p:nvPicPr>
          <p:cNvPr id="4" name="~PP445.WAV">
            <a:hlinkClick r:id="" action="ppaction://media"/>
          </p:cNvPr>
          <p:cNvPicPr>
            <a:picLocks noRot="1" noChangeAspect="1"/>
          </p:cNvPicPr>
          <p:nvPr>
            <a:wavAudioFile r:embed="rId1" name="~PP445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Resposta :</a:t>
            </a:r>
          </a:p>
        </p:txBody>
      </p:sp>
      <p:pic>
        <p:nvPicPr>
          <p:cNvPr id="4" name="Espaço Reservado para Conteúdo 3" descr="download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500826" y="2500306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3988106" y="3286124"/>
            <a:ext cx="235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LETRA </a:t>
            </a:r>
          </a:p>
        </p:txBody>
      </p:sp>
      <p:pic>
        <p:nvPicPr>
          <p:cNvPr id="6" name="~PP2149.WAV">
            <a:hlinkClick r:id="" action="ppaction://media"/>
          </p:cNvPr>
          <p:cNvPicPr>
            <a:picLocks noRot="1" noChangeAspect="1"/>
          </p:cNvPicPr>
          <p:nvPr>
            <a:wavAudioFile r:embed="rId1" name="~PP2149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359974-1A48-0C4E-97FB-2ADBB58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Competências e Habilidades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B26BFD8-FDCE-E64B-B0E3-432A9A340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~PP1430.WAV">
            <a:hlinkClick r:id="" action="ppaction://media"/>
          </p:cNvPr>
          <p:cNvPicPr>
            <a:picLocks noRot="1" noChangeAspect="1"/>
          </p:cNvPicPr>
          <p:nvPr>
            <a:wavAudioFile r:embed="rId1" name="~PP1430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9548"/>
      </p:ext>
    </p:extLst>
  </p:cSld>
  <p:clrMapOvr>
    <a:masterClrMapping/>
  </p:clrMapOvr>
  <p:transition advTm="7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Gif</a:t>
            </a:r>
            <a:r>
              <a:rPr lang="pt-BR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32" y="390305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03" y="836712"/>
            <a:ext cx="2773381" cy="277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1" y="3910836"/>
            <a:ext cx="47625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3507"/>
            <a:ext cx="4364509" cy="271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63A59D-F43D-CE42-AA35-C1F3CB66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" name="Imagem 16">
            <a:extLst>
              <a:ext uri="{FF2B5EF4-FFF2-40B4-BE49-F238E27FC236}">
                <a16:creationId xmlns="" xmlns:a16="http://schemas.microsoft.com/office/drawing/2014/main" id="{7D7248F2-A545-9845-91CE-83BDB22536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/>
          <a:stretch/>
        </p:blipFill>
        <p:spPr>
          <a:xfrm>
            <a:off x="1575640" y="2392470"/>
            <a:ext cx="5992720" cy="332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9D139D1-5E0F-DE46-A15F-F6DC335155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784" y="427038"/>
            <a:ext cx="4839816" cy="769714"/>
          </a:xfrm>
        </p:spPr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Mapa Conceitual</a:t>
            </a:r>
          </a:p>
        </p:txBody>
      </p:sp>
      <p:pic>
        <p:nvPicPr>
          <p:cNvPr id="6" name="~PP2427.WAV">
            <a:hlinkClick r:id="" action="ppaction://media"/>
          </p:cNvPr>
          <p:cNvPicPr>
            <a:picLocks noRot="1" noChangeAspect="1"/>
          </p:cNvPicPr>
          <p:nvPr>
            <a:wavAudioFile r:embed="rId1" name="~PP2427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5955"/>
      </p:ext>
    </p:extLst>
  </p:cSld>
  <p:clrMapOvr>
    <a:masterClrMapping/>
  </p:clrMapOvr>
  <p:transition advTm="50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6347962" cy="1143000"/>
          </a:xfrm>
        </p:spPr>
        <p:txBody>
          <a:bodyPr/>
          <a:lstStyle/>
          <a:p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Equação de Torricelli</a:t>
            </a:r>
          </a:p>
        </p:txBody>
      </p:sp>
      <p:sp>
        <p:nvSpPr>
          <p:cNvPr id="7" name="Retângulo 6"/>
          <p:cNvSpPr/>
          <p:nvPr/>
        </p:nvSpPr>
        <p:spPr>
          <a:xfrm>
            <a:off x="857224" y="1714488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</a:t>
            </a:r>
            <a:r>
              <a:rPr lang="pt-BR" sz="2400" b="1" dirty="0"/>
              <a:t>Equação de Torricelli</a:t>
            </a:r>
            <a:r>
              <a:rPr lang="pt-BR" sz="2400" dirty="0"/>
              <a:t> é uma equação de cinemática que foi descoberta por Evangelista Torricelli, que permite calcular a velocidade final de um corpo em movimento retilíneo uniformemente variado, ou seja, com aceleração constante, sem a necessidade de se conhecer o intervalo de tempo em que este permaneceu em movimento.</a:t>
            </a:r>
          </a:p>
        </p:txBody>
      </p:sp>
      <p:pic>
        <p:nvPicPr>
          <p:cNvPr id="5" name="~PP3461.WAV">
            <a:hlinkClick r:id="" action="ppaction://media"/>
          </p:cNvPr>
          <p:cNvPicPr>
            <a:picLocks noRot="1" noChangeAspect="1"/>
          </p:cNvPicPr>
          <p:nvPr>
            <a:wavAudioFile r:embed="rId1" name="~PP3461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357158" y="1124744"/>
            <a:ext cx="7567642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/>
              <a:t>V</a:t>
            </a:r>
            <a:r>
              <a:rPr lang="pt-BR" b="1" baseline="30000" dirty="0"/>
              <a:t>2 </a:t>
            </a:r>
            <a:r>
              <a:rPr lang="pt-BR" b="1" dirty="0"/>
              <a:t>= V</a:t>
            </a:r>
            <a:r>
              <a:rPr lang="pt-BR" b="1" baseline="-25000" dirty="0"/>
              <a:t>0</a:t>
            </a:r>
            <a:r>
              <a:rPr lang="pt-BR" b="1" baseline="30000" dirty="0"/>
              <a:t>2</a:t>
            </a:r>
            <a:r>
              <a:rPr lang="pt-BR" b="1" dirty="0"/>
              <a:t> + 2</a:t>
            </a:r>
            <a:r>
              <a:rPr lang="el-GR" b="1" dirty="0"/>
              <a:t>αΔ</a:t>
            </a:r>
            <a:r>
              <a:rPr lang="pt-BR" b="1" dirty="0" err="1"/>
              <a:t>s</a:t>
            </a:r>
            <a:r>
              <a:rPr lang="pt-BR" dirty="0" err="1"/>
              <a:t>Onde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>V= é a velocidade final;</a:t>
            </a:r>
            <a:br>
              <a:rPr lang="pt-BR" dirty="0"/>
            </a:br>
            <a:r>
              <a:rPr lang="pt-BR" dirty="0"/>
              <a:t>V</a:t>
            </a:r>
            <a:r>
              <a:rPr lang="pt-BR" baseline="-25000" dirty="0"/>
              <a:t>0=</a:t>
            </a:r>
            <a:r>
              <a:rPr lang="pt-BR" dirty="0"/>
              <a:t> é a velocidade inicial;</a:t>
            </a:r>
            <a:br>
              <a:rPr lang="pt-BR" dirty="0"/>
            </a:br>
            <a:r>
              <a:rPr lang="pt-BR" dirty="0"/>
              <a:t>α= é a </a:t>
            </a:r>
            <a:r>
              <a:rPr lang="pt-BR" dirty="0" err="1"/>
              <a:t>acleração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ΔS= é a variação do deslocamento do corpo.</a:t>
            </a:r>
          </a:p>
          <a:p>
            <a:r>
              <a:rPr lang="pt-BR" dirty="0"/>
              <a:t>A equação descrita acima é uma equação utilizada para a resolução de problemas de movimento uniformemente variado (MRUV). Mas essa é uma equação que surge a partir de duas outras equações que também podem ser utilizadas na resolução de problemas de MRUV. Seguem abaixo as equações:</a:t>
            </a:r>
          </a:p>
          <a:p>
            <a:r>
              <a:rPr lang="pt-BR" b="1" dirty="0"/>
              <a:t>s = s</a:t>
            </a:r>
            <a:r>
              <a:rPr lang="pt-BR" b="1" baseline="-25000" dirty="0"/>
              <a:t>0 </a:t>
            </a:r>
            <a:r>
              <a:rPr lang="pt-BR" b="1" dirty="0"/>
              <a:t>+ v</a:t>
            </a:r>
            <a:r>
              <a:rPr lang="pt-BR" b="1" baseline="-25000" dirty="0"/>
              <a:t>0</a:t>
            </a:r>
            <a:r>
              <a:rPr lang="pt-BR" b="1" dirty="0"/>
              <a:t>t + (</a:t>
            </a:r>
            <a:r>
              <a:rPr lang="pt-BR" b="1" dirty="0" err="1"/>
              <a:t>αt</a:t>
            </a:r>
            <a:r>
              <a:rPr lang="pt-BR" b="1" baseline="30000" dirty="0" err="1"/>
              <a:t>2</a:t>
            </a:r>
            <a:r>
              <a:rPr lang="pt-BR" b="1" dirty="0"/>
              <a:t>/2) (I)</a:t>
            </a:r>
            <a:br>
              <a:rPr lang="pt-BR" b="1" dirty="0"/>
            </a:br>
            <a:r>
              <a:rPr lang="pt-BR" b="1" dirty="0"/>
              <a:t>v = v</a:t>
            </a:r>
            <a:r>
              <a:rPr lang="pt-BR" b="1" baseline="-25000" dirty="0"/>
              <a:t>0 </a:t>
            </a:r>
            <a:r>
              <a:rPr lang="pt-BR" b="1" dirty="0"/>
              <a:t>+ </a:t>
            </a:r>
            <a:r>
              <a:rPr lang="pt-BR" b="1" dirty="0" err="1"/>
              <a:t>αt</a:t>
            </a:r>
            <a:r>
              <a:rPr lang="pt-BR" b="1" dirty="0"/>
              <a:t> (II)</a:t>
            </a:r>
            <a:endParaRPr lang="pt-BR" dirty="0"/>
          </a:p>
          <a:p>
            <a:r>
              <a:rPr lang="pt-BR" dirty="0"/>
              <a:t>Lembrando que para o MRUV a aceleração é constante e diferente de zero (</a:t>
            </a:r>
            <a:r>
              <a:rPr lang="pt-BR" dirty="0" err="1"/>
              <a:t>α≠</a:t>
            </a:r>
            <a:r>
              <a:rPr lang="pt-BR" dirty="0"/>
              <a:t>0). Juntando as equações I e II, descritas acima, podemos chegar à equação descrita por Torricelli.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~PP1716.WAV">
            <a:hlinkClick r:id="" action="ppaction://media"/>
          </p:cNvPr>
          <p:cNvPicPr>
            <a:picLocks noRot="1" noChangeAspect="1"/>
          </p:cNvPicPr>
          <p:nvPr>
            <a:wavAudioFile r:embed="rId1" name="~PP1716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quacoes-movimento-uniformemente-variado-1314105721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214554"/>
            <a:ext cx="585791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~PP3283.WAV">
            <a:hlinkClick r:id="" action="ppaction://media"/>
          </p:cNvPr>
          <p:cNvPicPr>
            <a:picLocks noRot="1" noChangeAspect="1"/>
          </p:cNvPicPr>
          <p:nvPr>
            <a:wavAudioFile r:embed="rId1" name="~PP3283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Aonde usamos no cotidiano?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bala que se move a uma velocidade escalar de 200m/s, ao penetrar em um bloco de madeira fixo sobre um muro, é desacelerada até parar. Qual o tempo que a bala levou em movimento dentro do bloco, se a distância total percorrida em seu interior foi igual a 10cm?</a:t>
            </a:r>
          </a:p>
          <a:p>
            <a:r>
              <a:rPr lang="pt-BR" i="1" dirty="0"/>
              <a:t>Apesar de o problema pedir o tempo que a bala levou, para qualquer uma das funções horárias, precisamos ter a aceleração, para calculá-la usa-se a Equação de Torricelli.</a:t>
            </a:r>
            <a:endParaRPr lang="pt-BR" dirty="0"/>
          </a:p>
          <a:p>
            <a:endParaRPr lang="pt-BR" dirty="0"/>
          </a:p>
        </p:txBody>
      </p:sp>
      <p:pic>
        <p:nvPicPr>
          <p:cNvPr id="4" name="~PP614.WAV">
            <a:hlinkClick r:id="" action="ppaction://media"/>
          </p:cNvPr>
          <p:cNvPicPr>
            <a:picLocks noRot="1" noChangeAspect="1"/>
          </p:cNvPicPr>
          <p:nvPr>
            <a:wavAudioFile r:embed="rId1" name="~PP614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Competências e habilidades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3300" dirty="0" smtClean="0">
                <a:solidFill>
                  <a:srgbClr val="FF0000"/>
                </a:solidFill>
              </a:rPr>
              <a:t>V</a:t>
            </a:r>
            <a:r>
              <a:rPr lang="pt-BR" sz="3300" dirty="0" smtClean="0"/>
              <a:t> - Recorrer aos conhecimentos desenvolvidos para elaboração de propostas de intervenção solidária na realidade, respeitando os valores humanos e considerando a diversidade sociocultural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H2</a:t>
            </a:r>
            <a:r>
              <a:rPr lang="pt-BR" sz="3300" dirty="0" smtClean="0"/>
              <a:t> - Associar a solução de problemas de comunicação, transporte, saúde, ou outro, com o correspondente desenvolvimento científico e tecnológico.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H5</a:t>
            </a:r>
            <a:r>
              <a:rPr lang="pt-BR" sz="3300" dirty="0" smtClean="0"/>
              <a:t> - Dimensionar circuitos elétricos domésticos ou em outros ambientes, considerando informações dadas sobre corrente, tensão, resistência e potência.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H6</a:t>
            </a:r>
            <a:r>
              <a:rPr lang="pt-BR" sz="3300" dirty="0" smtClean="0"/>
              <a:t> - Relacionar informações para compreender manuais de instalação ou utilização de aparelhos ou sistemas tecnológicos de uso comum.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H7</a:t>
            </a:r>
            <a:r>
              <a:rPr lang="pt-BR" sz="3300" dirty="0" smtClean="0"/>
              <a:t> - Selecionar testes de controle, outros parâmetros ou critérios para a comparação de materiais e produtos, tendo em vista a defesa do consumidor, saúde do trabalhador e a qualidade de vida.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H14</a:t>
            </a:r>
            <a:r>
              <a:rPr lang="pt-BR" sz="3300" dirty="0" smtClean="0"/>
              <a:t> - Reconhecer os mecanismos da transmissão da vida, prevendo a manifestação de características dos seres vivos, em especial, do ser humano. </a:t>
            </a:r>
          </a:p>
          <a:p>
            <a:endParaRPr lang="pt-BR" dirty="0"/>
          </a:p>
        </p:txBody>
      </p:sp>
      <p:pic>
        <p:nvPicPr>
          <p:cNvPr id="4" name="~PP959.WAV">
            <a:hlinkClick r:id="" action="ppaction://media"/>
          </p:cNvPr>
          <p:cNvPicPr>
            <a:picLocks noRot="1" noChangeAspect="1"/>
          </p:cNvPicPr>
          <p:nvPr>
            <a:wavAudioFile r:embed="rId1" name="~PP959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571612"/>
            <a:ext cx="7850832" cy="4143388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i="1" dirty="0"/>
              <a:t>Observe que as unidades foram passadas para o SI (10cm=0,1m)</a:t>
            </a:r>
          </a:p>
          <a:p>
            <a:pPr>
              <a:buNone/>
            </a:pPr>
            <a:endParaRPr lang="pt-BR" i="1" dirty="0"/>
          </a:p>
          <a:p>
            <a:pPr>
              <a:buNone/>
            </a:pPr>
            <a:endParaRPr lang="pt-BR" i="1" dirty="0"/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A </a:t>
            </a:r>
            <a:r>
              <a:rPr lang="pt-BR" i="1" dirty="0"/>
              <a:t>partir daí, é possível calcular o tempo gasto:</a:t>
            </a:r>
          </a:p>
        </p:txBody>
      </p:sp>
      <p:pic>
        <p:nvPicPr>
          <p:cNvPr id="1030" name="Picture 6" descr="http://www.sofisica.com.br/conteudos/Mecanica/Cinematica/figuras/muv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1576388" cy="3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http://www.sofisica.com.br/conteudos/Mecanica/Cinematica/figuras/muv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1500198" cy="36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www.sofisica.com.br/conteudos/Mecanica/Cinematica/figuras/muv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355193"/>
            <a:ext cx="180499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 descr="http://www.sofisica.com.br/conteudos/Mecanica/Cinematica/figuras/muv2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149080"/>
            <a:ext cx="2286016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www.sofisica.com.br/conteudos/Mecanica/Cinematica/figuras/muv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568" y="692696"/>
            <a:ext cx="1064474" cy="31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~PP159.WAV">
            <a:hlinkClick r:id="" action="ppaction://media"/>
          </p:cNvPr>
          <p:cNvPicPr>
            <a:picLocks noRot="1" noChangeAspect="1"/>
          </p:cNvPicPr>
          <p:nvPr>
            <a:wavAudioFile r:embed="rId1" name="~PP159.WAV"/>
          </p:nvPr>
        </p:nvPicPr>
        <p:blipFill>
          <a:blip r:embed="rId8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Questão do ENEM</a:t>
            </a:r>
          </a:p>
        </p:txBody>
      </p:sp>
      <p:pic>
        <p:nvPicPr>
          <p:cNvPr id="4" name="Espaço Reservado para Conteúdo 3" descr="img_581f161ac9d4e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786578" y="1214423"/>
            <a:ext cx="2071702" cy="522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465483" y="1214423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Dois veículos que trafegam o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percorre entre o intervalo de tempo da detecção do problema e o acionamento dos freios. Já a segunda se relaciona com a distancia que o automóvel percorre enquanto os freios agem com desaceleração constante.</a:t>
            </a:r>
          </a:p>
          <a:p>
            <a:r>
              <a:rPr lang="pt-BR" dirty="0"/>
              <a:t>Considerando a situação descrita, qual esboço gráfico representa a velocidade do automóvel em relação a distância percorrida até parar totalmente?</a:t>
            </a:r>
          </a:p>
          <a:p>
            <a:endParaRPr lang="pt-BR" dirty="0"/>
          </a:p>
        </p:txBody>
      </p:sp>
      <p:pic>
        <p:nvPicPr>
          <p:cNvPr id="6" name="~PP471.WAV">
            <a:hlinkClick r:id="" action="ppaction://media"/>
          </p:cNvPr>
          <p:cNvPicPr>
            <a:picLocks noRot="1" noChangeAspect="1"/>
          </p:cNvPicPr>
          <p:nvPr>
            <a:wavAudioFile r:embed="rId1" name="~PP471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140</TotalTime>
  <Words>497</Words>
  <Application>Microsoft Office PowerPoint</Application>
  <PresentationFormat>Apresentação na tela (4:3)</PresentationFormat>
  <Paragraphs>37</Paragraphs>
  <Slides>13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Horizonte</vt:lpstr>
      <vt:lpstr>       Equação de torricelli                                            Estudando de forma invertida                                                          </vt:lpstr>
      <vt:lpstr>Apresentação do PowerPoint</vt:lpstr>
      <vt:lpstr>Equação de Torricelli</vt:lpstr>
      <vt:lpstr>Apresentação do PowerPoint</vt:lpstr>
      <vt:lpstr>Apresentação do PowerPoint</vt:lpstr>
      <vt:lpstr>Aonde usamos no cotidiano?</vt:lpstr>
      <vt:lpstr>Competências e habilidades</vt:lpstr>
      <vt:lpstr>Apresentação do PowerPoint</vt:lpstr>
      <vt:lpstr>Questão do ENEM</vt:lpstr>
      <vt:lpstr>Resolução </vt:lpstr>
      <vt:lpstr>Resposta :</vt:lpstr>
      <vt:lpstr>Competências e Habilidades </vt:lpstr>
      <vt:lpstr>Gifs: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HOTEL POR DO SOL</cp:lastModifiedBy>
  <cp:revision>21</cp:revision>
  <dcterms:created xsi:type="dcterms:W3CDTF">2017-07-24T22:01:59Z</dcterms:created>
  <dcterms:modified xsi:type="dcterms:W3CDTF">2017-09-17T00:04:31Z</dcterms:modified>
</cp:coreProperties>
</file>