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9412" autoAdjust="0"/>
    <p:restoredTop sz="94660"/>
  </p:normalViewPr>
  <p:slideViewPr>
    <p:cSldViewPr>
      <p:cViewPr varScale="1">
        <p:scale>
          <a:sx n="73" d="100"/>
          <a:sy n="73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E5A95A-C912-4439-B5AE-BF4B14224746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96A9D0-E6F5-47DD-AD10-60DFDE9C4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8050924" cy="17526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E.E.E.F.M  Profª Filomena Quitiba</a:t>
            </a:r>
          </a:p>
          <a:p>
            <a:r>
              <a:rPr lang="pt-BR" dirty="0" smtClean="0"/>
              <a:t>NOME: Maria Julia Tavares TURMA:3N01</a:t>
            </a:r>
          </a:p>
          <a:p>
            <a:r>
              <a:rPr lang="pt-BR" dirty="0" smtClean="0"/>
              <a:t>TEMA: Ondulatória: ondas eletromagnéticas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QUESTÃO 51 ENEM 2016 PROVA BRANCA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pic>
        <p:nvPicPr>
          <p:cNvPr id="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/>
          <a:stretch>
            <a:fillRect/>
          </a:stretch>
        </p:blipFill>
        <p:spPr>
          <a:xfrm>
            <a:off x="835821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60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pic>
        <p:nvPicPr>
          <p:cNvPr id="4" name="Espaço Reservado para Conteúdo 3" descr="C360_2017-08-08-13-59-58-80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7368" t="5684" r="5053" b="10000"/>
          <a:stretch>
            <a:fillRect/>
          </a:stretch>
        </p:blipFill>
        <p:spPr>
          <a:xfrm rot="16200000">
            <a:off x="1621063" y="-406673"/>
            <a:ext cx="5786477" cy="8314285"/>
          </a:xfrm>
        </p:spPr>
      </p:pic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/>
          <a:stretch>
            <a:fillRect/>
          </a:stretch>
        </p:blipFill>
        <p:spPr>
          <a:xfrm>
            <a:off x="864396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000108"/>
          </a:xfrm>
        </p:spPr>
        <p:txBody>
          <a:bodyPr/>
          <a:lstStyle/>
          <a:p>
            <a:r>
              <a:rPr lang="pt-BR" b="1" dirty="0" smtClean="0"/>
              <a:t>Competência e Habilidade</a:t>
            </a:r>
            <a:endParaRPr lang="pt-BR" b="1" dirty="0"/>
          </a:p>
        </p:txBody>
      </p:sp>
      <p:pic>
        <p:nvPicPr>
          <p:cNvPr id="4" name="Espaço Reservado para Conteúdo 3" descr="IMG_20170806_11133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1282" r="987" b="7692"/>
          <a:stretch>
            <a:fillRect/>
          </a:stretch>
        </p:blipFill>
        <p:spPr>
          <a:xfrm>
            <a:off x="1285852" y="1214422"/>
            <a:ext cx="3857652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714356"/>
            <a:ext cx="1100023" cy="1805026"/>
          </a:xfrm>
          <a:prstGeom prst="rect">
            <a:avLst/>
          </a:prstGeom>
          <a:noFill/>
        </p:spPr>
      </p:pic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5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969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Aplicando a física: Ondas eletromagnéticas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01080" cy="578645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Ondas eletromagnéticas são ondas que se propagam em dois campos variáveis: um elétrico e outro magnético. Ao contrário das ondas mecânicas, as ondas eletromagnéticas podem se propagar no vácuo.</a:t>
            </a:r>
            <a:br>
              <a:rPr lang="pt-BR" sz="2400" dirty="0" smtClean="0"/>
            </a:br>
            <a:r>
              <a:rPr lang="pt-BR" sz="2400" dirty="0" smtClean="0"/>
              <a:t>A velocidade de propagação das ondas eletromagnéticas no vácuo é de aproximadamente 300.000 km/s. Nos meios materiais essa velocidade é um pouco menor. </a:t>
            </a:r>
          </a:p>
          <a:p>
            <a:r>
              <a:rPr lang="pt-BR" sz="2400" dirty="0" smtClean="0"/>
              <a:t>São exemplos dessas ondas: as ondas de rádio, de TV, celulares, internet, ultrassons, micro-ondas, raios x, etc.</a:t>
            </a:r>
          </a:p>
          <a:p>
            <a:pPr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Obs.: a onda que usaremos na questão proposta será a onda de MICROONDAS </a:t>
            </a:r>
          </a:p>
          <a:p>
            <a:r>
              <a:rPr lang="pt-BR" sz="2400" dirty="0" smtClean="0"/>
              <a:t>Microondas correspondem à faixa de mais alta freqüência produzida por osciladores eletrônicos. Freqüências mais altas que as microondas só as produzidas por oscilações moleculares e atômicas.   </a:t>
            </a:r>
          </a:p>
          <a:p>
            <a:pPr>
              <a:buNone/>
            </a:pPr>
            <a:endParaRPr lang="pt-BR" sz="2400" dirty="0" smtClean="0"/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3"/>
          <a:stretch>
            <a:fillRect/>
          </a:stretch>
        </p:blipFill>
        <p:spPr>
          <a:xfrm>
            <a:off x="8215338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2984"/>
          </a:xfrm>
        </p:spPr>
        <p:txBody>
          <a:bodyPr/>
          <a:lstStyle/>
          <a:p>
            <a:r>
              <a:rPr lang="pt-BR" dirty="0" smtClean="0"/>
              <a:t>Sobre o microondas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72518" cy="550072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Apesar de ser usado por muitos, saber como funciona um micro-ondas nem sempre é a prioridade na hora da compra. O princípio básico desse tipo de forno é transformar a energia elétrica em energia térmica por meio de ondas eletromagnéticas (as tais micro-ondas). Para produzir ondas com a freqüência ideal é necessário um magnéton, que gera as ondas eletromagnéticas e um ventilador para espalhá-las. O micro-ondas não oferece calor... O que ocorre é que,  por meio do processo de ressonância, as moléculas de água presentes nos alimentos absorvem as ondas eletromagnéticas. A absorção de energia pelas partículas faz com que elas se agitem e se friccionem, produzindo calor. É por isso que pratos ou recipientes não esquentam, pois não há moléculas de água neles (apenas são aquecidos por condução caso a comida esquente muito). A freqüência de um micro-ondas é específica para ter uma grande capacidade de penetração no alimento, também aquecendo-o por dentro.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/>
          <a:stretch>
            <a:fillRect/>
          </a:stretch>
        </p:blipFill>
        <p:spPr>
          <a:xfrm>
            <a:off x="8572528" y="4929198"/>
            <a:ext cx="304800" cy="304800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5"/>
          <a:stretch>
            <a:fillRect/>
          </a:stretch>
        </p:blipFill>
        <p:spPr>
          <a:xfrm>
            <a:off x="864396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nnn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b="27907"/>
          <a:stretch>
            <a:fillRect/>
          </a:stretch>
        </p:blipFill>
        <p:spPr>
          <a:xfrm>
            <a:off x="857224" y="214290"/>
            <a:ext cx="7143800" cy="6429420"/>
          </a:xfrm>
        </p:spPr>
      </p:pic>
      <p:pic>
        <p:nvPicPr>
          <p:cNvPr id="3" name="~PP3173.WAV">
            <a:hlinkClick r:id="" action="ppaction://media"/>
          </p:cNvPr>
          <p:cNvPicPr>
            <a:picLocks noRot="1" noChangeAspect="1"/>
          </p:cNvPicPr>
          <p:nvPr>
            <a:wavAudioFile r:embed="rId1" name="~PP317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00298" y="535782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3">
                    <a:lumMod val="50000"/>
                  </a:schemeClr>
                </a:solidFill>
              </a:rPr>
              <a:t>BONS ESTUDOS!!</a:t>
            </a:r>
            <a:endParaRPr lang="pt-BR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929198"/>
            <a:ext cx="1829714" cy="1565453"/>
          </a:xfrm>
          <a:prstGeom prst="rect">
            <a:avLst/>
          </a:prstGeom>
          <a:noFill/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ALTERNATIVA A </a:t>
            </a:r>
            <a:endParaRPr lang="pt-BR" dirty="0"/>
          </a:p>
        </p:txBody>
      </p:sp>
      <p:pic>
        <p:nvPicPr>
          <p:cNvPr id="5" name="~PP1548.WAV">
            <a:hlinkClick r:id="" action="ppaction://media"/>
          </p:cNvPr>
          <p:cNvPicPr>
            <a:picLocks noRot="1" noChangeAspect="1"/>
          </p:cNvPicPr>
          <p:nvPr>
            <a:wavAudioFile r:embed="rId1" name="~PP154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200</TotalTime>
  <Words>167</Words>
  <Application>Microsoft Office PowerPoint</Application>
  <PresentationFormat>Apresentação na tela (4:3)</PresentationFormat>
  <Paragraphs>17</Paragraphs>
  <Slides>7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Patrimônio Líquido</vt:lpstr>
      <vt:lpstr>Estudando para o ENEM de forma invertida</vt:lpstr>
      <vt:lpstr>Mapa Conceitual</vt:lpstr>
      <vt:lpstr>Competência e Habilidade</vt:lpstr>
      <vt:lpstr>Aplicando a física: Ondas eletromagnéticas</vt:lpstr>
      <vt:lpstr>Sobre o microondas</vt:lpstr>
      <vt:lpstr>Slide 6</vt:lpstr>
      <vt:lpstr>ALTERNATIVA 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Usuario</dc:creator>
  <cp:lastModifiedBy>Usuario</cp:lastModifiedBy>
  <cp:revision>21</cp:revision>
  <dcterms:created xsi:type="dcterms:W3CDTF">2017-08-05T02:45:36Z</dcterms:created>
  <dcterms:modified xsi:type="dcterms:W3CDTF">2017-08-08T17:42:12Z</dcterms:modified>
</cp:coreProperties>
</file>