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9466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659046-2D3F-4838-AEA6-CB2D628E7525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61A19B-7959-4914-B6A7-244CDFE51B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2376" y="1142984"/>
            <a:ext cx="7772400" cy="178595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n-lt"/>
              </a:rPr>
              <a:t>Estudando para o Enem de forma invertida</a:t>
            </a:r>
            <a:endParaRPr lang="pt-BR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2376" y="3286124"/>
            <a:ext cx="7772400" cy="2000264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E.E.E.F.</a:t>
            </a:r>
            <a:r>
              <a:rPr lang="pt-BR" dirty="0" smtClean="0"/>
              <a:t>M </a:t>
            </a:r>
            <a:r>
              <a:rPr lang="pt-BR" dirty="0" err="1" smtClean="0"/>
              <a:t>Profª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Nome: </a:t>
            </a:r>
            <a:r>
              <a:rPr lang="pt-BR" dirty="0" err="1" smtClean="0"/>
              <a:t>Myllena</a:t>
            </a:r>
            <a:r>
              <a:rPr lang="pt-BR" dirty="0" smtClean="0"/>
              <a:t> Ferreira Santos Turma: 2°N01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Ondulatória: Redução na pressão do ar</a:t>
            </a:r>
          </a:p>
          <a:p>
            <a:r>
              <a:rPr lang="pt-BR" dirty="0" smtClean="0"/>
              <a:t>Enem 2015 Questão 51</a:t>
            </a:r>
          </a:p>
          <a:p>
            <a:endParaRPr lang="pt-BR" dirty="0"/>
          </a:p>
        </p:txBody>
      </p:sp>
      <p:pic>
        <p:nvPicPr>
          <p:cNvPr id="10" name="~PP3398.WAV">
            <a:hlinkClick r:id="" action="ppaction://media"/>
          </p:cNvPr>
          <p:cNvPicPr>
            <a:picLocks noRot="1" noChangeAspect="1"/>
          </p:cNvPicPr>
          <p:nvPr>
            <a:wavAudioFile r:embed="rId1" name="~PP339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2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928794" y="207167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14282" y="1571612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Minha preparação para ENEM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00232" y="1785926"/>
            <a:ext cx="94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Estudo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3214678" y="1500174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Enem 2015 questão 51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643438" y="157161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 rot="19811403">
            <a:off x="4348939" y="1539483"/>
            <a:ext cx="135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Pesquisa</a:t>
            </a:r>
            <a:endParaRPr lang="pt-BR" sz="1400" dirty="0"/>
          </a:p>
        </p:txBody>
      </p:sp>
      <p:sp>
        <p:nvSpPr>
          <p:cNvPr id="20" name="Retângulo 19"/>
          <p:cNvSpPr/>
          <p:nvPr/>
        </p:nvSpPr>
        <p:spPr>
          <a:xfrm>
            <a:off x="5572132" y="1000108"/>
            <a:ext cx="100013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Google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6643702" y="15001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572264" y="1214422"/>
            <a:ext cx="71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Busca</a:t>
            </a:r>
            <a:endParaRPr lang="pt-BR" sz="1400" dirty="0"/>
          </a:p>
        </p:txBody>
      </p:sp>
      <p:sp>
        <p:nvSpPr>
          <p:cNvPr id="24" name="Retângulo 23"/>
          <p:cNvSpPr/>
          <p:nvPr/>
        </p:nvSpPr>
        <p:spPr>
          <a:xfrm>
            <a:off x="7429520" y="928670"/>
            <a:ext cx="12858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Wikifísica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4643438" y="2214554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 rot="466967">
            <a:off x="4639326" y="203101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Visão</a:t>
            </a:r>
            <a:endParaRPr lang="pt-BR" sz="1400" dirty="0"/>
          </a:p>
        </p:txBody>
      </p:sp>
      <p:sp>
        <p:nvSpPr>
          <p:cNvPr id="28" name="Retângulo 27"/>
          <p:cNvSpPr/>
          <p:nvPr/>
        </p:nvSpPr>
        <p:spPr>
          <a:xfrm>
            <a:off x="5500694" y="2214554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Mapa conceitual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rot="16200000" flipH="1">
            <a:off x="4536281" y="2607463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 rot="2999898">
            <a:off x="4384096" y="2652033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Preparação</a:t>
            </a:r>
            <a:endParaRPr lang="pt-BR" sz="1400" dirty="0"/>
          </a:p>
        </p:txBody>
      </p:sp>
      <p:sp>
        <p:nvSpPr>
          <p:cNvPr id="32" name="Retângulo 31"/>
          <p:cNvSpPr/>
          <p:nvPr/>
        </p:nvSpPr>
        <p:spPr>
          <a:xfrm>
            <a:off x="5429256" y="3286124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solidFill>
                  <a:schemeClr val="tx1"/>
                </a:solidFill>
              </a:rPr>
              <a:t>Comp</a:t>
            </a:r>
            <a:r>
              <a:rPr lang="pt-BR" sz="1400" dirty="0" smtClean="0">
                <a:solidFill>
                  <a:schemeClr val="tx1"/>
                </a:solidFill>
              </a:rPr>
              <a:t> e </a:t>
            </a:r>
            <a:r>
              <a:rPr lang="pt-BR" sz="1400" dirty="0" err="1" smtClean="0">
                <a:solidFill>
                  <a:schemeClr val="tx1"/>
                </a:solidFill>
              </a:rPr>
              <a:t>hab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 rot="16200000" flipH="1">
            <a:off x="4107653" y="3107529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5500694" y="4286256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Livro de física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 rot="3601632">
            <a:off x="4344884" y="3138039"/>
            <a:ext cx="103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Conteúdo</a:t>
            </a:r>
            <a:endParaRPr lang="pt-BR" sz="1400" dirty="0"/>
          </a:p>
        </p:txBody>
      </p:sp>
      <p:cxnSp>
        <p:nvCxnSpPr>
          <p:cNvPr id="38" name="Conector de seta reta 37"/>
          <p:cNvCxnSpPr/>
          <p:nvPr/>
        </p:nvCxnSpPr>
        <p:spPr>
          <a:xfrm rot="5400000">
            <a:off x="3393273" y="296465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2571736" y="2786058"/>
            <a:ext cx="195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Ferramenta</a:t>
            </a:r>
            <a:endParaRPr lang="pt-BR" sz="1400" dirty="0"/>
          </a:p>
        </p:txBody>
      </p:sp>
      <p:sp>
        <p:nvSpPr>
          <p:cNvPr id="40" name="Retângulo 39"/>
          <p:cNvSpPr/>
          <p:nvPr/>
        </p:nvSpPr>
        <p:spPr>
          <a:xfrm>
            <a:off x="3143240" y="3357562"/>
            <a:ext cx="12858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Computador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 rot="5400000">
            <a:off x="3071802" y="428625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357422" y="4214818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Software</a:t>
            </a:r>
            <a:endParaRPr lang="pt-BR" sz="1400" dirty="0"/>
          </a:p>
        </p:txBody>
      </p:sp>
      <p:cxnSp>
        <p:nvCxnSpPr>
          <p:cNvPr id="45" name="Conector de seta reta 44"/>
          <p:cNvCxnSpPr/>
          <p:nvPr/>
        </p:nvCxnSpPr>
        <p:spPr>
          <a:xfrm rot="5400000">
            <a:off x="4144166" y="42854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286116" y="4143380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Acessórios</a:t>
            </a:r>
            <a:endParaRPr lang="pt-BR" sz="1400" dirty="0"/>
          </a:p>
        </p:txBody>
      </p:sp>
      <p:sp>
        <p:nvSpPr>
          <p:cNvPr id="47" name="Retângulo 46"/>
          <p:cNvSpPr/>
          <p:nvPr/>
        </p:nvSpPr>
        <p:spPr>
          <a:xfrm>
            <a:off x="2714612" y="4572008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Power point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3929058" y="457200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Microfone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54" name="Conector angulado 53"/>
          <p:cNvCxnSpPr/>
          <p:nvPr/>
        </p:nvCxnSpPr>
        <p:spPr>
          <a:xfrm>
            <a:off x="4572000" y="5214950"/>
            <a:ext cx="2428892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rot="16200000" flipH="1">
            <a:off x="6858016" y="4786322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rot="16200000" flipH="1">
            <a:off x="6607983" y="389334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rot="16200000" flipH="1">
            <a:off x="6179355" y="3036091"/>
            <a:ext cx="235745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 rot="16200000" flipH="1">
            <a:off x="6715140" y="3357562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7358082" y="5572140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Podcast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8" name="~PP326.WAV">
            <a:hlinkClick r:id="" action="ppaction://media"/>
          </p:cNvPr>
          <p:cNvPicPr>
            <a:picLocks noRot="1" noChangeAspect="1"/>
          </p:cNvPicPr>
          <p:nvPr>
            <a:wavAudioFile r:embed="rId1" name="~PP3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pic>
        <p:nvPicPr>
          <p:cNvPr id="8" name="~PP426.WAV">
            <a:hlinkClick r:id="" action="ppaction://media"/>
          </p:cNvPr>
          <p:cNvPicPr>
            <a:picLocks noRot="1" noChangeAspect="1"/>
          </p:cNvPicPr>
          <p:nvPr>
            <a:wavAudioFile r:embed="rId1" name="~PP4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Ao fechar a panela, ela já contém uma quantidade de ar que está com a pressão igual à atmosférica. Visto que nela há uma borracha que veda a panela, ao aquecermos, os vapores de água vão aumentando e seu escape fica impedido. Desse modo, a pressão do ar aprisionado se soma com a dos vapores, fazendo com que a pressão interna se torne ainda maior. Com uma alta pressão, o líquido entra em ebulição em uma temperatura mais alta e cozinha mais rapidamente os alimentos.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do dia a dia</a:t>
            </a:r>
            <a:endParaRPr lang="pt-BR" dirty="0"/>
          </a:p>
        </p:txBody>
      </p:sp>
      <p:pic>
        <p:nvPicPr>
          <p:cNvPr id="4" name="~PP1340.WAV">
            <a:hlinkClick r:id="" action="ppaction://media"/>
          </p:cNvPr>
          <p:cNvPicPr>
            <a:picLocks noRot="1" noChangeAspect="1"/>
          </p:cNvPicPr>
          <p:nvPr>
            <a:wavAudioFile r:embed="rId1" name="~PP134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7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pessoa abre sua geladeira, verifica o que há dentro e depois fecha a porta dessa geladeira. Em seguida, ela tenta abrir a geladeira novamente, mas só consegue fazer isso depois de exercer uma força mais intensa do que a habitual. A dificuldade extra para reabrir a geladeira ocorre porque o (a)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51</a:t>
            </a:r>
            <a:endParaRPr lang="pt-BR" dirty="0"/>
          </a:p>
        </p:txBody>
      </p:sp>
      <p:pic>
        <p:nvPicPr>
          <p:cNvPr id="10" name="~PP3420.WAV">
            <a:hlinkClick r:id="" action="ppaction://media"/>
          </p:cNvPr>
          <p:cNvPicPr>
            <a:picLocks noRot="1" noChangeAspect="1"/>
          </p:cNvPicPr>
          <p:nvPr>
            <a:wavAudioFile r:embed="rId1" name="~PP342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5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a) volume de ar dentro da geladeira diminuiu. </a:t>
            </a:r>
          </a:p>
          <a:p>
            <a:endParaRPr lang="pt-BR" dirty="0" smtClean="0"/>
          </a:p>
          <a:p>
            <a:r>
              <a:rPr lang="pt-BR" dirty="0" smtClean="0"/>
              <a:t>b) motor da geladeira está funcionando com potência máxima. </a:t>
            </a:r>
          </a:p>
          <a:p>
            <a:endParaRPr lang="pt-BR" dirty="0" smtClean="0"/>
          </a:p>
          <a:p>
            <a:r>
              <a:rPr lang="pt-BR" dirty="0" smtClean="0"/>
              <a:t>c) força exercida pelo ímã fixado na porta da geladeira aumenta. </a:t>
            </a:r>
          </a:p>
          <a:p>
            <a:endParaRPr lang="pt-BR" dirty="0" smtClean="0"/>
          </a:p>
          <a:p>
            <a:r>
              <a:rPr lang="pt-BR" dirty="0" smtClean="0"/>
              <a:t>d) pressão no interior da geladeira está abaixo da pressão externa. </a:t>
            </a:r>
          </a:p>
          <a:p>
            <a:endParaRPr lang="pt-BR" dirty="0" smtClean="0"/>
          </a:p>
          <a:p>
            <a:r>
              <a:rPr lang="pt-BR" dirty="0" smtClean="0"/>
              <a:t>e) temperatura no interior da geladeira é inferior ao valor existente antes de ela ser aberta</a:t>
            </a:r>
            <a:endParaRPr lang="pt-BR" dirty="0"/>
          </a:p>
        </p:txBody>
      </p:sp>
      <p:pic>
        <p:nvPicPr>
          <p:cNvPr id="9" name="~PP2313.WAV">
            <a:hlinkClick r:id="" action="ppaction://media"/>
          </p:cNvPr>
          <p:cNvPicPr>
            <a:picLocks noRot="1" noChangeAspect="1"/>
          </p:cNvPicPr>
          <p:nvPr>
            <a:wavAudioFile r:embed="rId1" name="~PP231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ar confinado no interior da geladeira é resfriado a volume constante, o que produz redução na pressão desse ar. Com isso, a pessoa, para abrir novamente a geladeira, deve exercer uma força capaz de vencer a força resultante proveniente da diferença entre as forças de pressão do ar externo e interno. </a:t>
            </a:r>
          </a:p>
          <a:p>
            <a:r>
              <a:rPr lang="pt-BR" b="1" dirty="0" smtClean="0"/>
              <a:t>Resposta: D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pic>
        <p:nvPicPr>
          <p:cNvPr id="7" name="~PP2771.WAV">
            <a:hlinkClick r:id="" action="ppaction://media"/>
          </p:cNvPr>
          <p:cNvPicPr>
            <a:picLocks noRot="1" noChangeAspect="1"/>
          </p:cNvPicPr>
          <p:nvPr>
            <a:wavAudioFile r:embed="rId1" name="~PP277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3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389</Words>
  <Application>Microsoft Office PowerPoint</Application>
  <PresentationFormat>Apresentação na tela (4:3)</PresentationFormat>
  <Paragraphs>45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Lucida Sans Unicode</vt:lpstr>
      <vt:lpstr>Verdana</vt:lpstr>
      <vt:lpstr>Wingdings 2</vt:lpstr>
      <vt:lpstr>Wingdings 3</vt:lpstr>
      <vt:lpstr>Concurso</vt:lpstr>
      <vt:lpstr>Estudando para o Enem de forma invertida</vt:lpstr>
      <vt:lpstr>Mapa Conceitual </vt:lpstr>
      <vt:lpstr>Competência e habilidade</vt:lpstr>
      <vt:lpstr>Exemplos do dia a dia</vt:lpstr>
      <vt:lpstr>Questão 51</vt:lpstr>
      <vt:lpstr>Apresentação do PowerPoint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deborah</dc:creator>
  <cp:lastModifiedBy>Usuário do Windows</cp:lastModifiedBy>
  <cp:revision>16</cp:revision>
  <dcterms:created xsi:type="dcterms:W3CDTF">2017-07-31T16:28:42Z</dcterms:created>
  <dcterms:modified xsi:type="dcterms:W3CDTF">2017-08-15T23:20:42Z</dcterms:modified>
</cp:coreProperties>
</file>