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02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isósceles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ângulo retângu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ângulo isósceles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  <p:cxnSp>
        <p:nvCxnSpPr>
          <p:cNvPr id="11" name="Conector reto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ângulo retângu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ector reto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61AC5E5-F16F-4642-AE05-65F58BC6A6E7}" type="datetimeFigureOut">
              <a:rPr lang="pt-BR" smtClean="0"/>
              <a:t>11/08/2017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5CDE13F0-9B43-4762-8945-568121EA9E29}" type="slidenum">
              <a:rPr lang="pt-BR" smtClean="0"/>
              <a:t>‹nº›</a:t>
            </a:fld>
            <a:endParaRPr lang="pt-B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Estudando para o Enem de forma invertida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E.E.E.F.M Professora Filomena </a:t>
            </a:r>
            <a:r>
              <a:rPr lang="pt-BR" dirty="0" err="1" smtClean="0"/>
              <a:t>Quitiba</a:t>
            </a:r>
            <a:endParaRPr lang="pt-BR" dirty="0"/>
          </a:p>
          <a:p>
            <a:r>
              <a:rPr lang="pt-BR" dirty="0" smtClean="0"/>
              <a:t>Nome: </a:t>
            </a:r>
            <a:r>
              <a:rPr lang="pt-BR" dirty="0" err="1" smtClean="0"/>
              <a:t>Geovana</a:t>
            </a:r>
            <a:r>
              <a:rPr lang="pt-BR" dirty="0" smtClean="0"/>
              <a:t> Mariza   Turma: 2ºN01</a:t>
            </a:r>
          </a:p>
          <a:p>
            <a:r>
              <a:rPr lang="pt-BR" dirty="0" smtClean="0"/>
              <a:t>Professor: Lucas Xavier </a:t>
            </a:r>
          </a:p>
          <a:p>
            <a:r>
              <a:rPr lang="pt-BR" dirty="0" smtClean="0"/>
              <a:t>Lei de Pascal</a:t>
            </a:r>
          </a:p>
          <a:p>
            <a:r>
              <a:rPr lang="pt-BR" dirty="0" smtClean="0"/>
              <a:t>Enem 2013 Questao:65</a:t>
            </a:r>
            <a:endParaRPr lang="pt-BR" dirty="0"/>
          </a:p>
        </p:txBody>
      </p:sp>
      <p:pic>
        <p:nvPicPr>
          <p:cNvPr id="13" name="Á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8139">
        <p14:honeycomb/>
      </p:transition>
    </mc:Choice>
    <mc:Fallback>
      <p:transition spd="slow" advTm="18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Conector de seta reta 72"/>
          <p:cNvCxnSpPr/>
          <p:nvPr/>
        </p:nvCxnSpPr>
        <p:spPr>
          <a:xfrm>
            <a:off x="1547664" y="536203"/>
            <a:ext cx="8829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etângulo de cantos arredondados 73"/>
          <p:cNvSpPr/>
          <p:nvPr/>
        </p:nvSpPr>
        <p:spPr>
          <a:xfrm>
            <a:off x="2591780" y="116632"/>
            <a:ext cx="1656184" cy="115212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Estudar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para</a:t>
            </a:r>
            <a:r>
              <a:rPr lang="pt-BR" dirty="0" smtClean="0"/>
              <a:t> 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Enem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forma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invertida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395536" y="33425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preciso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6" name="Conector de seta reta 75"/>
          <p:cNvCxnSpPr/>
          <p:nvPr/>
        </p:nvCxnSpPr>
        <p:spPr>
          <a:xfrm>
            <a:off x="4519599" y="677311"/>
            <a:ext cx="8829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tângulo de cantos arredondados 76"/>
          <p:cNvSpPr/>
          <p:nvPr/>
        </p:nvSpPr>
        <p:spPr>
          <a:xfrm>
            <a:off x="5646699" y="104325"/>
            <a:ext cx="2232248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Enem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2013</a:t>
            </a:r>
          </a:p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Questão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65</a:t>
            </a:r>
            <a:endParaRPr lang="pt-BR" dirty="0"/>
          </a:p>
        </p:txBody>
      </p:sp>
      <p:sp>
        <p:nvSpPr>
          <p:cNvPr id="78" name="CaixaDeTexto 77"/>
          <p:cNvSpPr txBox="1"/>
          <p:nvPr/>
        </p:nvSpPr>
        <p:spPr>
          <a:xfrm>
            <a:off x="4210318" y="692696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través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9" name="Conector de seta reta 78"/>
          <p:cNvCxnSpPr/>
          <p:nvPr/>
        </p:nvCxnSpPr>
        <p:spPr>
          <a:xfrm>
            <a:off x="7308304" y="1187460"/>
            <a:ext cx="0" cy="873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Retângulo de cantos arredondados 79"/>
          <p:cNvSpPr/>
          <p:nvPr/>
        </p:nvSpPr>
        <p:spPr>
          <a:xfrm>
            <a:off x="7050855" y="2136661"/>
            <a:ext cx="1656184" cy="100811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Mec</a:t>
            </a:r>
            <a:r>
              <a:rPr lang="pt-BR" dirty="0" smtClean="0"/>
              <a:t>,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Wikifisica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outros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1" name="Conector de seta reta 80"/>
          <p:cNvCxnSpPr/>
          <p:nvPr/>
        </p:nvCxnSpPr>
        <p:spPr>
          <a:xfrm flipH="1">
            <a:off x="6445893" y="1268760"/>
            <a:ext cx="633860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" name="Retângulo de cantos arredondados 81"/>
          <p:cNvSpPr/>
          <p:nvPr/>
        </p:nvSpPr>
        <p:spPr>
          <a:xfrm>
            <a:off x="5346086" y="2060848"/>
            <a:ext cx="15481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Mapa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conceitual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5557417" y="1444134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gerando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4" name="Conector de seta reta 83"/>
          <p:cNvCxnSpPr/>
          <p:nvPr/>
        </p:nvCxnSpPr>
        <p:spPr>
          <a:xfrm flipH="1">
            <a:off x="4362387" y="1187460"/>
            <a:ext cx="2077003" cy="949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5" name="Retângulo de cantos arredondados 84"/>
          <p:cNvSpPr/>
          <p:nvPr/>
        </p:nvSpPr>
        <p:spPr>
          <a:xfrm>
            <a:off x="2814215" y="2136661"/>
            <a:ext cx="2026028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Competência</a:t>
            </a:r>
            <a:r>
              <a:rPr lang="pt-BR" dirty="0" smtClean="0"/>
              <a:t>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Habilidade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3884532" y="140348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definindo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9" name="Conector de seta reta 88"/>
          <p:cNvCxnSpPr/>
          <p:nvPr/>
        </p:nvCxnSpPr>
        <p:spPr>
          <a:xfrm flipH="1">
            <a:off x="6820830" y="3142752"/>
            <a:ext cx="487474" cy="718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onector de seta reta 89"/>
          <p:cNvCxnSpPr/>
          <p:nvPr/>
        </p:nvCxnSpPr>
        <p:spPr>
          <a:xfrm>
            <a:off x="7452320" y="3142752"/>
            <a:ext cx="432048" cy="718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Retângulo de cantos arredondados 90"/>
          <p:cNvSpPr/>
          <p:nvPr/>
        </p:nvSpPr>
        <p:spPr>
          <a:xfrm>
            <a:off x="7308304" y="3933056"/>
            <a:ext cx="1835696" cy="5760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Computador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2" name="Retângulo de cantos arredondados 91"/>
          <p:cNvSpPr/>
          <p:nvPr/>
        </p:nvSpPr>
        <p:spPr>
          <a:xfrm>
            <a:off x="5402568" y="3863548"/>
            <a:ext cx="1548172" cy="106832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ites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Física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</a:p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provas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do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enem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93" name="CaixaDeTexto 92"/>
          <p:cNvSpPr txBox="1"/>
          <p:nvPr/>
        </p:nvSpPr>
        <p:spPr>
          <a:xfrm>
            <a:off x="7767309" y="3284984"/>
            <a:ext cx="144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ferramenta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5853899" y="3212976"/>
            <a:ext cx="130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conteúdo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5" name="Conector de seta reta 94"/>
          <p:cNvCxnSpPr/>
          <p:nvPr/>
        </p:nvCxnSpPr>
        <p:spPr>
          <a:xfrm flipH="1">
            <a:off x="8707039" y="4509120"/>
            <a:ext cx="1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6" name="Retângulo de cantos arredondados 95"/>
          <p:cNvSpPr/>
          <p:nvPr/>
        </p:nvSpPr>
        <p:spPr>
          <a:xfrm>
            <a:off x="7884368" y="5517232"/>
            <a:ext cx="100811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Fone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97" name="CaixaDeTexto 96"/>
          <p:cNvSpPr txBox="1"/>
          <p:nvPr/>
        </p:nvSpPr>
        <p:spPr>
          <a:xfrm>
            <a:off x="7567638" y="4900518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acessório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8" name="Conector de seta reta 97"/>
          <p:cNvCxnSpPr/>
          <p:nvPr/>
        </p:nvCxnSpPr>
        <p:spPr>
          <a:xfrm flipH="1">
            <a:off x="7408239" y="4509120"/>
            <a:ext cx="359071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" name="Retângulo de cantos arredondados 98"/>
          <p:cNvSpPr/>
          <p:nvPr/>
        </p:nvSpPr>
        <p:spPr>
          <a:xfrm>
            <a:off x="6444208" y="5517232"/>
            <a:ext cx="100811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ower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Point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00" name="CaixaDeTexto 99"/>
          <p:cNvSpPr txBox="1"/>
          <p:nvPr/>
        </p:nvSpPr>
        <p:spPr>
          <a:xfrm>
            <a:off x="6275349" y="496014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aplicativo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2771541" y="5193940"/>
            <a:ext cx="15481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Podcast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2" name="CaixaDeTexto 111"/>
          <p:cNvSpPr txBox="1"/>
          <p:nvPr/>
        </p:nvSpPr>
        <p:spPr>
          <a:xfrm>
            <a:off x="2527643" y="4221088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esultando</a:t>
            </a: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em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3" name="Conector de seta reta 112"/>
          <p:cNvCxnSpPr/>
          <p:nvPr/>
        </p:nvCxnSpPr>
        <p:spPr>
          <a:xfrm flipH="1">
            <a:off x="4103689" y="3027299"/>
            <a:ext cx="565095" cy="2117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ector de seta reta 114"/>
          <p:cNvCxnSpPr/>
          <p:nvPr/>
        </p:nvCxnSpPr>
        <p:spPr>
          <a:xfrm flipH="1">
            <a:off x="4319713" y="2928749"/>
            <a:ext cx="1534186" cy="24007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ector de seta reta 117"/>
          <p:cNvCxnSpPr/>
          <p:nvPr/>
        </p:nvCxnSpPr>
        <p:spPr>
          <a:xfrm flipH="1">
            <a:off x="4386236" y="5013176"/>
            <a:ext cx="179041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ector de seta reta 120"/>
          <p:cNvCxnSpPr/>
          <p:nvPr/>
        </p:nvCxnSpPr>
        <p:spPr>
          <a:xfrm flipH="1">
            <a:off x="4306314" y="5841148"/>
            <a:ext cx="2070142" cy="1211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Conector de seta reta 122"/>
          <p:cNvCxnSpPr/>
          <p:nvPr/>
        </p:nvCxnSpPr>
        <p:spPr>
          <a:xfrm flipV="1">
            <a:off x="1180237" y="4221088"/>
            <a:ext cx="14212" cy="168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Retângulo de cantos arredondados 124"/>
          <p:cNvSpPr/>
          <p:nvPr/>
        </p:nvSpPr>
        <p:spPr>
          <a:xfrm>
            <a:off x="197514" y="1772816"/>
            <a:ext cx="15481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Nota</a:t>
            </a:r>
            <a:r>
              <a:rPr lang="pt-BR" dirty="0" smtClean="0"/>
              <a:t> ___</a:t>
            </a:r>
            <a:endParaRPr lang="pt-BR" dirty="0"/>
          </a:p>
        </p:txBody>
      </p:sp>
      <p:cxnSp>
        <p:nvCxnSpPr>
          <p:cNvPr id="126" name="Conector de seta reta 125"/>
          <p:cNvCxnSpPr/>
          <p:nvPr/>
        </p:nvCxnSpPr>
        <p:spPr>
          <a:xfrm flipV="1">
            <a:off x="989602" y="2640717"/>
            <a:ext cx="0" cy="5722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7" name="CaixaDeTexto 126"/>
          <p:cNvSpPr txBox="1"/>
          <p:nvPr/>
        </p:nvSpPr>
        <p:spPr>
          <a:xfrm>
            <a:off x="1067126" y="2744083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avaliação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0" name="Conector de seta reta 129"/>
          <p:cNvCxnSpPr/>
          <p:nvPr/>
        </p:nvCxnSpPr>
        <p:spPr>
          <a:xfrm flipH="1">
            <a:off x="1745686" y="5405318"/>
            <a:ext cx="955421" cy="617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1" name="Retângulo de cantos arredondados 130"/>
          <p:cNvSpPr/>
          <p:nvPr/>
        </p:nvSpPr>
        <p:spPr>
          <a:xfrm>
            <a:off x="105270" y="6022546"/>
            <a:ext cx="15481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E-mail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2" name="CaixaDeTexto 131"/>
          <p:cNvSpPr txBox="1"/>
          <p:nvPr/>
        </p:nvSpPr>
        <p:spPr>
          <a:xfrm rot="20386128">
            <a:off x="1875975" y="5875189"/>
            <a:ext cx="943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envio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" name="CaixaDeTexto 132"/>
          <p:cNvSpPr txBox="1"/>
          <p:nvPr/>
        </p:nvSpPr>
        <p:spPr>
          <a:xfrm>
            <a:off x="340463" y="5180002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para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5" name="Retângulo de cantos arredondados 134"/>
          <p:cNvSpPr/>
          <p:nvPr/>
        </p:nvSpPr>
        <p:spPr>
          <a:xfrm>
            <a:off x="293040" y="3293965"/>
            <a:ext cx="1548172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Prof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Lucas</a:t>
            </a:r>
            <a:r>
              <a:rPr lang="pt-BR" dirty="0" smtClean="0"/>
              <a:t>  </a:t>
            </a:r>
            <a:endParaRPr lang="pt-BR" dirty="0"/>
          </a:p>
        </p:txBody>
      </p:sp>
      <p:sp>
        <p:nvSpPr>
          <p:cNvPr id="141" name="Retângulo 140"/>
          <p:cNvSpPr/>
          <p:nvPr/>
        </p:nvSpPr>
        <p:spPr>
          <a:xfrm>
            <a:off x="7308305" y="1377010"/>
            <a:ext cx="1835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</a:rPr>
              <a:t>pesquisando no</a:t>
            </a:r>
          </a:p>
        </p:txBody>
      </p:sp>
      <p:pic>
        <p:nvPicPr>
          <p:cNvPr id="148" name="Áudio 1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80309"/>
      </p:ext>
    </p:extLst>
  </p:cSld>
  <p:clrMapOvr>
    <a:masterClrMapping/>
  </p:clrMapOvr>
  <p:transition spd="slow" advTm="3186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 e Habilidades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Competência</a:t>
            </a:r>
            <a:r>
              <a:rPr lang="pt-BR" dirty="0"/>
              <a:t>: III - Selecionar, organizar, relacionar, interpretar dados e informações representados de diferentes formas para tomar decisões e enfrentar </a:t>
            </a:r>
            <a:r>
              <a:rPr lang="pt-BR" dirty="0" smtClean="0"/>
              <a:t>situações problema</a:t>
            </a:r>
            <a:r>
              <a:rPr lang="pt-BR" dirty="0"/>
              <a:t>. </a:t>
            </a:r>
            <a:endParaRPr lang="pt-BR" dirty="0" smtClean="0"/>
          </a:p>
          <a:p>
            <a:r>
              <a:rPr lang="pt-BR" dirty="0"/>
              <a:t>Habilidade: H20 - Utilizar leis físicas para interpretar processos naturais e tecnológicos que envolvem trocas de calor, mudanças de pressão e densidade ou interações físicas que provoquem movimentos de objetos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792">
        <p:split orient="vert"/>
      </p:transition>
    </mc:Choice>
    <mc:Fallback>
      <p:transition spd="slow" advTm="3279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Lei de Pascal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003232" cy="1656184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Quando </a:t>
            </a:r>
            <a:r>
              <a:rPr lang="pt-BR" dirty="0"/>
              <a:t>um ponto de um líquido em equilíbrio sofre uma variação de pressão, todos os outros pontos do líquido também irão sofrer a mesma variação. </a:t>
            </a:r>
          </a:p>
          <a:p>
            <a:endParaRPr lang="pt-BR" dirty="0"/>
          </a:p>
        </p:txBody>
      </p:sp>
      <p:pic>
        <p:nvPicPr>
          <p:cNvPr id="1026" name="Picture 2" descr="https://www.colegioweb.com.br/wp-content/uploads/190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96952"/>
            <a:ext cx="56959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4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9072">
        <p14:prism isInverted="1"/>
      </p:transition>
    </mc:Choice>
    <mc:Fallback>
      <p:transition spd="slow" advTm="490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60648"/>
            <a:ext cx="8219256" cy="3707904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/>
              <a:t>Importante</a:t>
            </a:r>
            <a:r>
              <a:rPr lang="pt-BR" dirty="0"/>
              <a:t>: o Princípio de Pascal é largamente utilizado na construção de dispositivos ampliadores de força – macaco hidráulico prensa hidráulica, direção hidráulica, etc. </a:t>
            </a:r>
          </a:p>
          <a:p>
            <a:r>
              <a:rPr lang="pt-BR" b="1" dirty="0"/>
              <a:t>Aplicação</a:t>
            </a:r>
            <a:endParaRPr lang="pt-BR" dirty="0"/>
          </a:p>
          <a:p>
            <a:r>
              <a:rPr lang="pt-BR" dirty="0"/>
              <a:t>Numa prensa hidráulica, as áreas dos êmbolos são S</a:t>
            </a:r>
            <a:r>
              <a:rPr lang="pt-BR" baseline="-25000" dirty="0"/>
              <a:t>A </a:t>
            </a:r>
            <a:r>
              <a:rPr lang="pt-BR" dirty="0"/>
              <a:t>= 100cm² e S</a:t>
            </a:r>
            <a:r>
              <a:rPr lang="pt-BR" baseline="-25000" dirty="0"/>
              <a:t>B</a:t>
            </a:r>
            <a:r>
              <a:rPr lang="pt-BR" dirty="0"/>
              <a:t> = 20cm². Sobre o êmbolo menor, aplica-se uma força de intensidade de 30N que o desloca 15 cm. A partir daí determine:</a:t>
            </a:r>
          </a:p>
          <a:p>
            <a:r>
              <a:rPr lang="pt-BR" dirty="0"/>
              <a:t>a) a intensidade da força que atua sobre o êmbolo maior;</a:t>
            </a:r>
          </a:p>
          <a:p>
            <a:r>
              <a:rPr lang="pt-BR" dirty="0"/>
              <a:t>b) o deslocamento sofrido pelo êmbolo maior.</a:t>
            </a:r>
          </a:p>
          <a:p>
            <a:endParaRPr lang="pt-BR" dirty="0"/>
          </a:p>
        </p:txBody>
      </p:sp>
      <p:pic>
        <p:nvPicPr>
          <p:cNvPr id="2050" name="Picture 2" descr="https://www.colegioweb.com.br/wp-content/uploads/190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28" y="3861048"/>
            <a:ext cx="673623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Á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5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8953">
        <p:dissolve/>
      </p:transition>
    </mc:Choice>
    <mc:Fallback>
      <p:transition spd="slow" advTm="7895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Enem 2013 questão 65: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65: </a:t>
            </a:r>
            <a:r>
              <a:rPr lang="pt-BR" dirty="0"/>
              <a:t>Para oferecer acessibilidade aos portadores de </a:t>
            </a:r>
            <a:r>
              <a:rPr lang="pt-BR" dirty="0" smtClean="0"/>
              <a:t>dificuldades </a:t>
            </a:r>
            <a:r>
              <a:rPr lang="pt-BR" dirty="0"/>
              <a:t>de locomoção, é utilizado, em ônibus e automóveis, o elevador hidráulico. Nesse dispositivo é usada uma bomba elétrica, para forçar um fluido a passar de uma tubulação estreita para outra mais larga, e dessa forma acionar um pistão que movimenta a plataforma. Considere um elevador hidráulico cuja área da cabeça do pistão seja cinco vezes maior do que a área da tubulação que sai da bomba. Desprezando o atrito e considerando uma aceleração gravitacional de 10m/s2, deseja-se elevar uma pessoa de 65 kg em uma cadeira de rodas de 15 kg sobre a plataforma de 20 kg. Qual deve ser a força exercida pelo motor da bomba sobre o fluido, para que o cadeirante seja elevado com velocidade constante? </a:t>
            </a: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a</a:t>
            </a:r>
            <a:r>
              <a:rPr lang="pt-BR" dirty="0"/>
              <a:t>) 20N b) 100N c) 200N d) 1000N e) 5000N 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31477"/>
      </p:ext>
    </p:extLst>
  </p:cSld>
  <p:clrMapOvr>
    <a:masterClrMapping/>
  </p:clrMapOvr>
  <p:transition spd="slow" advTm="7743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075240" cy="1217290"/>
          </a:xfrm>
        </p:spPr>
        <p:txBody>
          <a:bodyPr/>
          <a:lstStyle/>
          <a:p>
            <a:r>
              <a:rPr lang="pt-BR" dirty="0" smtClean="0"/>
              <a:t>Resolução: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86048"/>
          </a:xfrm>
        </p:spPr>
        <p:txBody>
          <a:bodyPr>
            <a:normAutofit/>
          </a:bodyPr>
          <a:lstStyle/>
          <a:p>
            <a:pPr marL="64008" indent="0">
              <a:buNone/>
            </a:pPr>
            <a:r>
              <a:rPr lang="pt-BR" dirty="0" smtClean="0"/>
              <a:t>O elevador hidráulico (prensa hidráulica) se funda - menta na Lei de Pascal: os líquidos transmitem integralmente as pressões que recebem:</a:t>
            </a:r>
          </a:p>
          <a:p>
            <a:pPr marL="64008" indent="0">
              <a:buNone/>
            </a:pPr>
            <a:r>
              <a:rPr lang="pt-BR" dirty="0" smtClean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t="21298" r="36811" b="50000"/>
          <a:stretch/>
        </p:blipFill>
        <p:spPr bwMode="auto">
          <a:xfrm>
            <a:off x="1691680" y="3429000"/>
            <a:ext cx="444392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7570">
        <p14:flythrough/>
      </p:transition>
    </mc:Choice>
    <mc:Fallback>
      <p:transition spd="slow" advTm="17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4" t="48269" r="35777" b="10769"/>
          <a:stretch/>
        </p:blipFill>
        <p:spPr bwMode="auto">
          <a:xfrm>
            <a:off x="395536" y="1438803"/>
            <a:ext cx="842493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6" t="28751" r="35866" b="62500"/>
          <a:stretch/>
        </p:blipFill>
        <p:spPr bwMode="auto">
          <a:xfrm>
            <a:off x="395536" y="476672"/>
            <a:ext cx="8424936" cy="95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2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61200">
        <p14:switch dir="r"/>
      </p:transition>
    </mc:Choice>
    <mc:Fallback>
      <p:transition spd="slow" advTm="61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150</TotalTime>
  <Words>388</Words>
  <Application>Microsoft Office PowerPoint</Application>
  <PresentationFormat>Apresentação na tela (4:3)</PresentationFormat>
  <Paragraphs>51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Verve</vt:lpstr>
      <vt:lpstr>Estudando para o Enem de forma invertida</vt:lpstr>
      <vt:lpstr>Apresentação do PowerPoint</vt:lpstr>
      <vt:lpstr>Competência e Habilidades</vt:lpstr>
      <vt:lpstr>Lei de Pascal</vt:lpstr>
      <vt:lpstr>Apresentação do PowerPoint</vt:lpstr>
      <vt:lpstr>Enem 2013 questão 65:</vt:lpstr>
      <vt:lpstr>Resolução: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Estudando para o Enem de forma invertida</dc:title>
  <dc:creator>User</dc:creator>
  <cp:lastModifiedBy>User</cp:lastModifiedBy>
  <cp:revision>15</cp:revision>
  <dcterms:created xsi:type="dcterms:W3CDTF">2017-08-01T18:03:48Z</dcterms:created>
  <dcterms:modified xsi:type="dcterms:W3CDTF">2017-08-12T01:09:13Z</dcterms:modified>
</cp:coreProperties>
</file>