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6B94C0-5674-4BA3-B357-B62F40F6DF0E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C6AA78-F11E-4288-B80A-DF3B4CD82C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251520" y="5013176"/>
            <a:ext cx="4392488" cy="16288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Arthur Victor Mezadri</a:t>
            </a:r>
            <a:r>
              <a:rPr lang="pt-B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2º V01</a:t>
            </a:r>
            <a:r>
              <a:rPr lang="pt-BR" sz="2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Lucas Antonio Xavier 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1499616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Estudando para o ENEM de forma invertida </a:t>
            </a:r>
            <a:endParaRPr lang="pt-BR" sz="5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60032" y="3501008"/>
            <a:ext cx="4281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/>
              <a:t>EEEFM “Professora Filomena Quítiba”</a:t>
            </a:r>
          </a:p>
          <a:p>
            <a:pPr algn="r"/>
            <a:r>
              <a:rPr lang="pt-BR" b="1" dirty="0" smtClean="0"/>
              <a:t>NOME:</a:t>
            </a:r>
            <a:r>
              <a:rPr lang="pt-BR" dirty="0" smtClean="0"/>
              <a:t> Arthur Victor Mezadri</a:t>
            </a:r>
          </a:p>
          <a:p>
            <a:pPr algn="r"/>
            <a:r>
              <a:rPr lang="pt-BR" b="1" dirty="0" smtClean="0"/>
              <a:t>PROFESSOR:</a:t>
            </a:r>
            <a:r>
              <a:rPr lang="pt-BR" dirty="0" smtClean="0"/>
              <a:t>  Lucas Antonio Xavier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" name="~PP3322.WAV">
            <a:hlinkClick r:id="" action="ppaction://media"/>
          </p:cNvPr>
          <p:cNvPicPr>
            <a:picLocks noRot="1" noChangeAspect="1"/>
          </p:cNvPicPr>
          <p:nvPr>
            <a:wavAudioFile r:embed="rId1" name="~PP332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pt-BR" dirty="0" smtClean="0"/>
              <a:t>Mapa Conceitual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2780928"/>
            <a:ext cx="93610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rgbClr val="00B050"/>
                </a:solidFill>
              </a:rPr>
              <a:t>Rumo á federal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115616" y="3068960"/>
            <a:ext cx="9006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259632" y="278092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</a:rPr>
              <a:t>para</a:t>
            </a:r>
            <a:endParaRPr lang="pt-BR" sz="1600" b="1" dirty="0">
              <a:solidFill>
                <a:srgbClr val="00B0F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79712" y="2780928"/>
            <a:ext cx="104462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00B050"/>
                </a:solidFill>
              </a:rPr>
              <a:t>ENEM 2012. </a:t>
            </a:r>
          </a:p>
          <a:p>
            <a:pPr algn="ctr"/>
            <a:r>
              <a:rPr lang="pt-BR" sz="1100" b="1" dirty="0" smtClean="0">
                <a:solidFill>
                  <a:srgbClr val="00B050"/>
                </a:solidFill>
              </a:rPr>
              <a:t>Que.: 59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2736304" y="1988840"/>
            <a:ext cx="1224136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 rot="19627326">
            <a:off x="2690013" y="171215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B0F0"/>
                </a:solidFill>
              </a:rPr>
              <a:t>procura</a:t>
            </a:r>
            <a:endParaRPr lang="pt-BR" sz="1400" b="1" dirty="0">
              <a:solidFill>
                <a:srgbClr val="00B0F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60440" y="1412776"/>
            <a:ext cx="10081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00B050"/>
                </a:solidFill>
              </a:rPr>
              <a:t>MEC/INEP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968552" y="1700808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5832648" y="1412776"/>
            <a:ext cx="10081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00B050"/>
                </a:solidFill>
              </a:rPr>
              <a:t>Educação/</a:t>
            </a:r>
          </a:p>
          <a:p>
            <a:pPr algn="ctr"/>
            <a:r>
              <a:rPr lang="pt-BR" sz="1100" b="1" dirty="0" smtClean="0">
                <a:solidFill>
                  <a:srgbClr val="00B050"/>
                </a:solidFill>
              </a:rPr>
              <a:t>Globo.com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3024336" y="2708920"/>
            <a:ext cx="936104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3960440" y="2276872"/>
            <a:ext cx="10081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00B050"/>
                </a:solidFill>
              </a:rPr>
              <a:t>Mapa Conceitual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040560" y="141277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B0F0"/>
                </a:solidFill>
              </a:rPr>
              <a:t>fonte</a:t>
            </a:r>
            <a:endParaRPr lang="pt-BR" sz="1400" b="1" dirty="0">
              <a:solidFill>
                <a:srgbClr val="00B0F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 rot="21197130">
            <a:off x="3175003" y="2423313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00B0F0"/>
                </a:solidFill>
              </a:rPr>
              <a:t>caminho</a:t>
            </a:r>
            <a:endParaRPr lang="pt-BR" sz="1100" b="1" dirty="0">
              <a:solidFill>
                <a:srgbClr val="00B0F0"/>
              </a:solidFill>
            </a:endParaRPr>
          </a:p>
        </p:txBody>
      </p:sp>
      <p:cxnSp>
        <p:nvCxnSpPr>
          <p:cNvPr id="34" name="Conector reto 33"/>
          <p:cNvCxnSpPr>
            <a:endCxn id="35" idx="1"/>
          </p:cNvCxnSpPr>
          <p:nvPr/>
        </p:nvCxnSpPr>
        <p:spPr>
          <a:xfrm>
            <a:off x="3024336" y="3068960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3960440" y="2852936"/>
            <a:ext cx="10081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>
                <a:solidFill>
                  <a:srgbClr val="00B050"/>
                </a:solidFill>
              </a:rPr>
              <a:t>Competências e Habilidades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096344" y="2852936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B0F0"/>
                </a:solidFill>
              </a:rPr>
              <a:t>domínio</a:t>
            </a:r>
            <a:endParaRPr lang="pt-BR" sz="1200" b="1" dirty="0">
              <a:solidFill>
                <a:srgbClr val="00B0F0"/>
              </a:solidFill>
            </a:endParaRPr>
          </a:p>
        </p:txBody>
      </p:sp>
      <p:cxnSp>
        <p:nvCxnSpPr>
          <p:cNvPr id="38" name="Conector reto 37"/>
          <p:cNvCxnSpPr>
            <a:endCxn id="40" idx="1"/>
          </p:cNvCxnSpPr>
          <p:nvPr/>
        </p:nvCxnSpPr>
        <p:spPr>
          <a:xfrm>
            <a:off x="3024336" y="3356992"/>
            <a:ext cx="936104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3960440" y="3429000"/>
            <a:ext cx="10081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>
                <a:solidFill>
                  <a:srgbClr val="00B050"/>
                </a:solidFill>
              </a:rPr>
              <a:t>Estudando a Física</a:t>
            </a:r>
            <a:endParaRPr lang="pt-BR" sz="900" b="1" dirty="0" smtClean="0">
              <a:solidFill>
                <a:srgbClr val="00B05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 rot="975657">
            <a:off x="3012708" y="348828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B0F0"/>
                </a:solidFill>
              </a:rPr>
              <a:t>conteúdos</a:t>
            </a:r>
            <a:endParaRPr lang="pt-BR" sz="1200" b="1" dirty="0">
              <a:solidFill>
                <a:srgbClr val="00B0F0"/>
              </a:solidFill>
            </a:endParaRPr>
          </a:p>
        </p:txBody>
      </p:sp>
      <p:cxnSp>
        <p:nvCxnSpPr>
          <p:cNvPr id="43" name="Conector reto 42"/>
          <p:cNvCxnSpPr/>
          <p:nvPr/>
        </p:nvCxnSpPr>
        <p:spPr>
          <a:xfrm>
            <a:off x="2664296" y="3356992"/>
            <a:ext cx="1296144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tângulo 46"/>
          <p:cNvSpPr/>
          <p:nvPr/>
        </p:nvSpPr>
        <p:spPr>
          <a:xfrm>
            <a:off x="3960440" y="4077072"/>
            <a:ext cx="10081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rgbClr val="00B050"/>
                </a:solidFill>
              </a:rPr>
              <a:t>Computador </a:t>
            </a:r>
          </a:p>
        </p:txBody>
      </p:sp>
      <p:sp>
        <p:nvSpPr>
          <p:cNvPr id="54" name="CaixaDeTexto 53"/>
          <p:cNvSpPr txBox="1"/>
          <p:nvPr/>
        </p:nvSpPr>
        <p:spPr>
          <a:xfrm rot="1855740">
            <a:off x="2988343" y="4056986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B0F0"/>
                </a:solidFill>
              </a:rPr>
              <a:t>utilidade</a:t>
            </a:r>
            <a:endParaRPr lang="pt-BR" sz="1200" b="1" dirty="0">
              <a:solidFill>
                <a:srgbClr val="00B0F0"/>
              </a:solidFill>
            </a:endParaRPr>
          </a:p>
        </p:txBody>
      </p:sp>
      <p:cxnSp>
        <p:nvCxnSpPr>
          <p:cNvPr id="55" name="Conector reto 54"/>
          <p:cNvCxnSpPr/>
          <p:nvPr/>
        </p:nvCxnSpPr>
        <p:spPr>
          <a:xfrm>
            <a:off x="4176464" y="4509120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3240360" y="5013176"/>
            <a:ext cx="10081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00B050"/>
                </a:solidFill>
              </a:rPr>
              <a:t>Microfone</a:t>
            </a:r>
            <a:r>
              <a:rPr lang="pt-BR" sz="11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1728192" y="465313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00B0F0"/>
                </a:solidFill>
              </a:rPr>
              <a:t>Acessórios</a:t>
            </a:r>
            <a:endParaRPr lang="pt-BR" sz="1100" b="1" dirty="0">
              <a:solidFill>
                <a:srgbClr val="00B0F0"/>
              </a:solidFill>
            </a:endParaRPr>
          </a:p>
        </p:txBody>
      </p:sp>
      <p:cxnSp>
        <p:nvCxnSpPr>
          <p:cNvPr id="59" name="Conector reto 58"/>
          <p:cNvCxnSpPr/>
          <p:nvPr/>
        </p:nvCxnSpPr>
        <p:spPr>
          <a:xfrm>
            <a:off x="4752528" y="4509120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>
            <a:off x="4680520" y="5013176"/>
            <a:ext cx="104360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00B050"/>
                </a:solidFill>
              </a:rPr>
              <a:t>PowerPoint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4752528" y="465313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00B0F0"/>
                </a:solidFill>
              </a:rPr>
              <a:t>Software</a:t>
            </a:r>
            <a:endParaRPr lang="pt-BR" sz="1100" b="1" dirty="0">
              <a:solidFill>
                <a:srgbClr val="00B0F0"/>
              </a:solidFill>
            </a:endParaRPr>
          </a:p>
        </p:txBody>
      </p:sp>
      <p:cxnSp>
        <p:nvCxnSpPr>
          <p:cNvPr id="62" name="Conector reto 61"/>
          <p:cNvCxnSpPr/>
          <p:nvPr/>
        </p:nvCxnSpPr>
        <p:spPr>
          <a:xfrm>
            <a:off x="6192688" y="1988840"/>
            <a:ext cx="432048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4968552" y="2708920"/>
            <a:ext cx="1656184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4968552" y="3284984"/>
            <a:ext cx="158417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6552728" y="2348880"/>
            <a:ext cx="648072" cy="2520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CaixaDeTexto 73"/>
          <p:cNvSpPr txBox="1"/>
          <p:nvPr/>
        </p:nvSpPr>
        <p:spPr>
          <a:xfrm rot="16200000">
            <a:off x="5590493" y="352713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B050"/>
                </a:solidFill>
              </a:rPr>
              <a:t>Aprendizagem</a:t>
            </a:r>
            <a:endParaRPr lang="pt-BR" sz="1400" b="1" dirty="0">
              <a:solidFill>
                <a:srgbClr val="00B050"/>
              </a:solidFill>
            </a:endParaRPr>
          </a:p>
        </p:txBody>
      </p:sp>
      <p:cxnSp>
        <p:nvCxnSpPr>
          <p:cNvPr id="77" name="Conector reto 76"/>
          <p:cNvCxnSpPr/>
          <p:nvPr/>
        </p:nvCxnSpPr>
        <p:spPr>
          <a:xfrm>
            <a:off x="4968552" y="3861048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 flipV="1">
            <a:off x="4968552" y="4221088"/>
            <a:ext cx="1619672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V="1">
            <a:off x="7128792" y="2852936"/>
            <a:ext cx="576064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Retângulo 86"/>
          <p:cNvSpPr/>
          <p:nvPr/>
        </p:nvSpPr>
        <p:spPr>
          <a:xfrm>
            <a:off x="7704856" y="2420888"/>
            <a:ext cx="10081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00B050"/>
                </a:solidFill>
              </a:rPr>
              <a:t>PODCAST</a:t>
            </a:r>
          </a:p>
        </p:txBody>
      </p:sp>
      <p:cxnSp>
        <p:nvCxnSpPr>
          <p:cNvPr id="88" name="Conector reto 87"/>
          <p:cNvCxnSpPr/>
          <p:nvPr/>
        </p:nvCxnSpPr>
        <p:spPr>
          <a:xfrm>
            <a:off x="8208912" y="2996952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Retângulo 88"/>
          <p:cNvSpPr/>
          <p:nvPr/>
        </p:nvSpPr>
        <p:spPr>
          <a:xfrm>
            <a:off x="7704856" y="3501008"/>
            <a:ext cx="10081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00B050"/>
                </a:solidFill>
              </a:rPr>
              <a:t>E-MAIL 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8136904" y="3140968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 </a:t>
            </a:r>
            <a:r>
              <a:rPr lang="pt-BR" sz="1100" b="1" dirty="0" smtClean="0">
                <a:solidFill>
                  <a:srgbClr val="00B0F0"/>
                </a:solidFill>
              </a:rPr>
              <a:t>Enviar</a:t>
            </a:r>
            <a:r>
              <a:rPr lang="pt-BR" sz="1100" dirty="0" smtClean="0"/>
              <a:t>  </a:t>
            </a:r>
            <a:endParaRPr lang="pt-BR" sz="1100" dirty="0"/>
          </a:p>
        </p:txBody>
      </p:sp>
      <p:cxnSp>
        <p:nvCxnSpPr>
          <p:cNvPr id="91" name="Conector reto 90"/>
          <p:cNvCxnSpPr/>
          <p:nvPr/>
        </p:nvCxnSpPr>
        <p:spPr>
          <a:xfrm>
            <a:off x="8208912" y="4077072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Retângulo 91"/>
          <p:cNvSpPr/>
          <p:nvPr/>
        </p:nvSpPr>
        <p:spPr>
          <a:xfrm>
            <a:off x="7704856" y="4581128"/>
            <a:ext cx="10081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00B050"/>
                </a:solidFill>
              </a:rPr>
              <a:t>NOTA MÀXIMA 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8136904" y="4221088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 </a:t>
            </a:r>
            <a:r>
              <a:rPr lang="pt-BR" sz="1100" b="1" dirty="0" smtClean="0">
                <a:solidFill>
                  <a:srgbClr val="00B0F0"/>
                </a:solidFill>
              </a:rPr>
              <a:t>Avaliação</a:t>
            </a:r>
            <a:endParaRPr lang="pt-BR" sz="1100" b="1" dirty="0">
              <a:solidFill>
                <a:srgbClr val="00B0F0"/>
              </a:solidFill>
            </a:endParaRPr>
          </a:p>
        </p:txBody>
      </p:sp>
      <p:pic>
        <p:nvPicPr>
          <p:cNvPr id="48" name="~PP2031.WAV">
            <a:hlinkClick r:id="" action="ppaction://media"/>
          </p:cNvPr>
          <p:cNvPicPr>
            <a:picLocks noRot="1" noChangeAspect="1"/>
          </p:cNvPicPr>
          <p:nvPr>
            <a:wavAudioFile r:embed="rId1" name="~PP203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Competência III-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Selecionar, organizar, relacionar, interpretar dados e informações representados de diferentes formas para tomar decisões e enfrentar situações-problema.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Habilidade H25 -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Utilizar leis físicas para interpretar processos naturais e tecnológicos que envolvem trocas de calor, mudanças de pressão e densidade ou interações físicas que provoquem movimentos de objetos.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Competências e Habilidades</a:t>
            </a:r>
            <a:endParaRPr lang="pt-BR" dirty="0"/>
          </a:p>
        </p:txBody>
      </p:sp>
      <p:pic>
        <p:nvPicPr>
          <p:cNvPr id="4" name="~PP167.WAV">
            <a:hlinkClick r:id="" action="ppaction://media"/>
          </p:cNvPr>
          <p:cNvPicPr>
            <a:picLocks noRot="1" noChangeAspect="1"/>
          </p:cNvPicPr>
          <p:nvPr>
            <a:wavAudioFile r:embed="rId1" name="~PP16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9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termo pressão é utilizado em diversas áreas da ciência como uma grandeza escalar que mensura a ação de uma ou mais forças sobre um determinado espaço, podendo este ser líquido, gasoso ou mesmo sólido.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Explicando á Física...</a:t>
            </a:r>
            <a:endParaRPr lang="pt-BR" dirty="0"/>
          </a:p>
        </p:txBody>
      </p:sp>
      <p:pic>
        <p:nvPicPr>
          <p:cNvPr id="4" name="~PP504.WAV">
            <a:hlinkClick r:id="" action="ppaction://media"/>
          </p:cNvPr>
          <p:cNvPicPr>
            <a:picLocks noRot="1" noChangeAspect="1"/>
          </p:cNvPicPr>
          <p:nvPr>
            <a:wavAudioFile r:embed="rId1" name="~PP50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Um dos problemas ambientais vivenciados pela agricultura hoje em dia é a compactação do solo, devida ao intenso tráfego de máquinas cada vez mais pesadas, reduzindo a produtividade das culturas. Uma das formas de prevenir o problema de compactação do solo é substituir os pneus dos tratores por pneus mais; </a:t>
            </a:r>
          </a:p>
          <a:p>
            <a:pPr algn="just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largos, reduzindo a pressão sobre o solo. </a:t>
            </a:r>
          </a:p>
          <a:p>
            <a:pPr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B)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estreitos, reduzindo a pressão sobre o solo. </a:t>
            </a:r>
          </a:p>
          <a:p>
            <a:pPr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C)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largos, aumentando a pressão sobre o solo. </a:t>
            </a:r>
          </a:p>
          <a:p>
            <a:pPr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estreitos, aumentando a pressão sobre o solo. </a:t>
            </a:r>
          </a:p>
          <a:p>
            <a:pPr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E)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altos, reduzindo a pressão sobre o solo.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</a:t>
            </a:r>
            <a:endParaRPr lang="pt-BR" dirty="0"/>
          </a:p>
        </p:txBody>
      </p:sp>
      <p:pic>
        <p:nvPicPr>
          <p:cNvPr id="4" name="~PP3935.WAV">
            <a:hlinkClick r:id="" action="ppaction://media"/>
          </p:cNvPr>
          <p:cNvPicPr>
            <a:picLocks noRot="1" noChangeAspect="1"/>
          </p:cNvPicPr>
          <p:nvPr>
            <a:wavAudioFile r:embed="rId1" name="~PP393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pressão sobre o solo é a razão entre a intensidade da força normal aplicada e a área de contato com o solo. Para reduzir a pressão, devemos aumentar a área de contato com o solo usando pneus mais largos.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</a:t>
            </a:r>
            <a:endParaRPr lang="pt-BR" dirty="0"/>
          </a:p>
        </p:txBody>
      </p:sp>
      <p:pic>
        <p:nvPicPr>
          <p:cNvPr id="4" name="~PP464.WAV">
            <a:hlinkClick r:id="" action="ppaction://media"/>
          </p:cNvPr>
          <p:cNvPicPr>
            <a:picLocks noRot="1" noChangeAspect="1"/>
          </p:cNvPicPr>
          <p:nvPr>
            <a:wavAudioFile r:embed="rId1" name="~PP46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387</TotalTime>
  <Words>327</Words>
  <Application>Microsoft Office PowerPoint</Application>
  <PresentationFormat>Apresentação na tela (4:3)</PresentationFormat>
  <Paragraphs>50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Concurso</vt:lpstr>
      <vt:lpstr>Arthur Victor Mezadri 2º V01 Lucas Antonio Xavier </vt:lpstr>
      <vt:lpstr>Mapa Conceitual </vt:lpstr>
      <vt:lpstr>Competências e Habilidades</vt:lpstr>
      <vt:lpstr>Explicando á Física...</vt:lpstr>
      <vt:lpstr>Questão do ENEM</vt:lpstr>
      <vt:lpstr>Resolução 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DO ESPÍRITO SANTO</dc:title>
  <dc:creator>Windows</dc:creator>
  <cp:lastModifiedBy>Windows</cp:lastModifiedBy>
  <cp:revision>44</cp:revision>
  <dcterms:created xsi:type="dcterms:W3CDTF">2017-04-17T22:52:29Z</dcterms:created>
  <dcterms:modified xsi:type="dcterms:W3CDTF">2017-07-31T02:20:48Z</dcterms:modified>
</cp:coreProperties>
</file>