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60" r:id="rId4"/>
    <p:sldId id="261" r:id="rId5"/>
    <p:sldId id="258" r:id="rId6"/>
    <p:sldId id="259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6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353742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3033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1130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1343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6742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6305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2358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1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0" y="0"/>
            <a:ext cx="8520600" cy="79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800" dirty="0"/>
              <a:t>E.E.E.F.M profª Filomena Quitiba.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21741" y="792600"/>
            <a:ext cx="8520600" cy="4350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dirty="0"/>
              <a:t>                 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en" dirty="0"/>
              <a:t>                 </a:t>
            </a:r>
            <a:r>
              <a:rPr lang="en" sz="2400" dirty="0"/>
              <a:t>ESTUDANDO PARA O ENEM.</a:t>
            </a:r>
          </a:p>
          <a:p>
            <a:pPr lvl="0" algn="l" rtl="0">
              <a:spcBef>
                <a:spcPts val="0"/>
              </a:spcBef>
              <a:buNone/>
            </a:pPr>
            <a:endParaRPr sz="2400" dirty="0"/>
          </a:p>
          <a:p>
            <a:pPr lvl="0" algn="l" rtl="0">
              <a:spcBef>
                <a:spcPts val="0"/>
              </a:spcBef>
              <a:buNone/>
            </a:pPr>
            <a:endParaRPr sz="2400" dirty="0"/>
          </a:p>
          <a:p>
            <a:pPr lvl="0" algn="l" rtl="0">
              <a:spcBef>
                <a:spcPts val="0"/>
              </a:spcBef>
              <a:buNone/>
            </a:pPr>
            <a:r>
              <a:rPr lang="en" sz="2400" dirty="0"/>
              <a:t>                                                                Profª; Lucas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en" sz="2400" dirty="0"/>
              <a:t>                                               Aluno ; Vinícius Soares</a:t>
            </a:r>
          </a:p>
          <a:p>
            <a:pPr lvl="0" algn="l" rtl="0">
              <a:spcBef>
                <a:spcPts val="0"/>
              </a:spcBef>
              <a:buNone/>
            </a:pPr>
            <a:endParaRPr dirty="0"/>
          </a:p>
          <a:p>
            <a:pPr lvl="0" algn="l" rtl="0">
              <a:spcBef>
                <a:spcPts val="0"/>
              </a:spcBef>
              <a:buNone/>
            </a:pPr>
            <a:endParaRPr dirty="0"/>
          </a:p>
          <a:p>
            <a:pPr lvl="0" algn="l" rtl="0">
              <a:spcBef>
                <a:spcPts val="0"/>
              </a:spcBef>
              <a:buNone/>
            </a:pPr>
            <a:endParaRPr dirty="0"/>
          </a:p>
          <a:p>
            <a:pPr lvl="0" algn="l">
              <a:spcBef>
                <a:spcPts val="0"/>
              </a:spcBef>
              <a:buNone/>
            </a:pPr>
            <a:r>
              <a:rPr lang="en" dirty="0"/>
              <a:t>                     Piuma; 29 julho de 2017</a:t>
            </a:r>
          </a:p>
        </p:txBody>
      </p:sp>
      <p:pic>
        <p:nvPicPr>
          <p:cNvPr id="3" name="Á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901"/>
    </mc:Choice>
    <mc:Fallback>
      <p:transition spd="slow" advTm="229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1136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5000"/>
              <a:t>Mapa de conceito.</a:t>
            </a:r>
          </a:p>
        </p:txBody>
      </p:sp>
      <p:pic>
        <p:nvPicPr>
          <p:cNvPr id="61" name="Shape 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1136099"/>
            <a:ext cx="8520595" cy="4007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Á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994"/>
    </mc:Choice>
    <mc:Fallback>
      <p:transition spd="slow" advTm="219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11700" y="125"/>
            <a:ext cx="8520600" cy="514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40740"/>
              <a:buFont typeface="Arial"/>
              <a:buNone/>
            </a:pPr>
            <a:r>
              <a:rPr lang="en" sz="2700"/>
              <a:t>III - Selecionar, organizar, </a:t>
            </a:r>
            <a:br>
              <a:rPr lang="en" sz="2700"/>
            </a:br>
            <a:r>
              <a:rPr lang="en" sz="2700"/>
              <a:t>relacionar, interpretar dados e  </a:t>
            </a:r>
            <a:br>
              <a:rPr lang="en" sz="2700"/>
            </a:br>
            <a:r>
              <a:rPr lang="en" sz="2700"/>
              <a:t>informações representados de </a:t>
            </a:r>
            <a:br>
              <a:rPr lang="en" sz="2700"/>
            </a:br>
            <a:r>
              <a:rPr lang="en" sz="2700"/>
              <a:t>diferentes formas para tomar </a:t>
            </a:r>
            <a:br>
              <a:rPr lang="en" sz="2700"/>
            </a:br>
            <a:r>
              <a:rPr lang="en" sz="2700"/>
              <a:t>decisões e enfrentar situações-</a:t>
            </a:r>
            <a:br>
              <a:rPr lang="en" sz="2700"/>
            </a:br>
            <a:r>
              <a:rPr lang="en" sz="2700"/>
              <a:t>problema.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40740"/>
              <a:buFont typeface="Arial"/>
              <a:buNone/>
            </a:pPr>
            <a:r>
              <a:rPr lang="en" sz="2700"/>
              <a:t>H20 - Utilizar leis físicas para </a:t>
            </a:r>
            <a:br>
              <a:rPr lang="en" sz="2700"/>
            </a:br>
            <a:r>
              <a:rPr lang="en" sz="2700"/>
              <a:t>interpretar processos naturais e </a:t>
            </a:r>
            <a:br>
              <a:rPr lang="en" sz="2700"/>
            </a:br>
            <a:r>
              <a:rPr lang="en" sz="2700"/>
              <a:t>tecnológicos que envolvem trocas de </a:t>
            </a:r>
            <a:br>
              <a:rPr lang="en" sz="2700"/>
            </a:br>
            <a:r>
              <a:rPr lang="en" sz="2700"/>
              <a:t>calor, mudanças de pressão e </a:t>
            </a:r>
            <a:br>
              <a:rPr lang="en" sz="2700"/>
            </a:br>
            <a:r>
              <a:rPr lang="en" sz="2700"/>
              <a:t>densidade ou interações físicas que </a:t>
            </a:r>
            <a:br>
              <a:rPr lang="en" sz="2700"/>
            </a:br>
            <a:r>
              <a:rPr lang="en" sz="2700"/>
              <a:t>provoquem movimentos de objetos</a:t>
            </a:r>
            <a:r>
              <a:rPr lang="en" sz="3000"/>
              <a:t>.</a:t>
            </a:r>
          </a:p>
        </p:txBody>
      </p:sp>
      <p:pic>
        <p:nvPicPr>
          <p:cNvPr id="2" name="Á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344"/>
    </mc:Choice>
    <mc:Fallback>
      <p:transition spd="slow" advTm="263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11700" y="341750"/>
            <a:ext cx="8520600" cy="5143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800">
                <a:solidFill>
                  <a:srgbClr val="595959"/>
                </a:solidFill>
              </a:rPr>
              <a:t>O que é Física:</a:t>
            </a:r>
            <a:br>
              <a:rPr lang="en" sz="2800">
                <a:solidFill>
                  <a:srgbClr val="595959"/>
                </a:solidFill>
              </a:rPr>
            </a:br>
            <a:r>
              <a:rPr lang="en" sz="2300">
                <a:solidFill>
                  <a:srgbClr val="595959"/>
                </a:solidFill>
              </a:rPr>
              <a:t>Física é um termo com origem no Grego “physis” que significa “natureza”. É a ciência que estuda as leis que regem os fenômenos naturais suscetíveis de serem examinados pela observação experimentação procurando enquadrá-lo em esquemas lógicos.</a:t>
            </a:r>
            <a:br>
              <a:rPr lang="en" sz="2300">
                <a:solidFill>
                  <a:srgbClr val="595959"/>
                </a:solidFill>
              </a:rPr>
            </a:br>
            <a:r>
              <a:rPr lang="en" sz="2300">
                <a:solidFill>
                  <a:srgbClr val="595959"/>
                </a:solidFill>
              </a:rPr>
              <a:t>Alguns dos físicos mais conhecidos da História são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en" sz="2300">
                <a:solidFill>
                  <a:srgbClr val="595959"/>
                </a:solidFill>
              </a:rPr>
              <a:t>Galileu Galiei, Isaac Newton e Albert Einstein.</a:t>
            </a:r>
            <a:br>
              <a:rPr lang="en" sz="2300">
                <a:solidFill>
                  <a:srgbClr val="595959"/>
                </a:solidFill>
              </a:rPr>
            </a:br>
            <a:r>
              <a:rPr lang="en" sz="2300">
                <a:solidFill>
                  <a:srgbClr val="595959"/>
                </a:solidFill>
              </a:rPr>
              <a:t>Física é uma ciência fundamental que se desenvolve com base em teorias e experimentos. Fazem parte das principais teorias da física: a mecânica clássica (descrição do movimento de objetos ), a mecânica quântica (determinação de medidas de grandezas), a relatividade (relações do espaço-tempo e a gravidade) e o eletromagnetismo (estudo da eletricidade e magnetismo).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" name="Á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336"/>
    </mc:Choice>
    <mc:Fallback>
      <p:transition spd="slow" advTm="403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0" y="0"/>
            <a:ext cx="8719200" cy="2373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700"/>
              <a:t>Questao 03 :excesso de peso pode prejudicar o desem-</a:t>
            </a:r>
            <a:br>
              <a:rPr lang="en" sz="1700"/>
            </a:br>
            <a:r>
              <a:rPr lang="en" sz="1700"/>
              <a:t>penho de um atleta profissional em corridas</a:t>
            </a:r>
            <a:br>
              <a:rPr lang="en" sz="1700"/>
            </a:br>
            <a:r>
              <a:rPr lang="en" sz="1700"/>
              <a:t>de longa distância como a maratona</a:t>
            </a:r>
            <a:br>
              <a:rPr lang="en" sz="1700"/>
            </a:br>
            <a:r>
              <a:rPr lang="en" sz="1700"/>
              <a:t>(42,2km), a meia-maratona (21,1km) ou uma</a:t>
            </a:r>
            <a:br>
              <a:rPr lang="en" sz="1700"/>
            </a:br>
            <a:r>
              <a:rPr lang="en" sz="1700"/>
              <a:t>prova de 10km. Para saber uma aproximação</a:t>
            </a:r>
            <a:br>
              <a:rPr lang="en" sz="1700"/>
            </a:br>
            <a:r>
              <a:rPr lang="en" sz="1700"/>
              <a:t>do intervalo de tempo a mais perdido para</a:t>
            </a:r>
            <a:br>
              <a:rPr lang="en" sz="1700"/>
            </a:br>
            <a:r>
              <a:rPr lang="en" sz="1700"/>
              <a:t>completar uma corrida devido ao excesso de</a:t>
            </a:r>
            <a:br>
              <a:rPr lang="en" sz="1700"/>
            </a:br>
            <a:r>
              <a:rPr lang="en" sz="1700"/>
              <a:t>peso, muitos atletas utilizam os dados apre-</a:t>
            </a:r>
            <a:br>
              <a:rPr lang="en" sz="1700"/>
            </a:br>
            <a:r>
              <a:rPr lang="en" sz="1700"/>
              <a:t>sentados na tabela e no gráfico.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 flipH="1">
            <a:off x="-7275" y="2560900"/>
            <a:ext cx="9144000" cy="258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/>
              <a:t>Usando essas informações, um atleta de ossatura grande, pesando 63kg e com altura igual a 1,59m,</a:t>
            </a:r>
            <a:br>
              <a:rPr lang="en"/>
            </a:br>
            <a:r>
              <a:rPr lang="en"/>
              <a:t>que tenha corrido uma meia-maratona, pode estimar que, em condições de peso ideal, teria melhorado</a:t>
            </a:r>
            <a:br>
              <a:rPr lang="en"/>
            </a:br>
            <a:r>
              <a:rPr lang="en"/>
              <a:t>seu tempo na prova em</a:t>
            </a:r>
            <a:br>
              <a:rPr lang="en"/>
            </a:br>
            <a:r>
              <a:rPr lang="en"/>
              <a:t>A) 0,32 minuto. D) 2,68 minutos.</a:t>
            </a:r>
            <a:br>
              <a:rPr lang="en"/>
            </a:br>
            <a:r>
              <a:rPr lang="en"/>
              <a:t>B) 0,67 minuto. E) 3,35 minutos.</a:t>
            </a:r>
            <a:br>
              <a:rPr lang="en"/>
            </a:br>
            <a:r>
              <a:rPr lang="en"/>
              <a:t>C) 1,60 minutos.</a:t>
            </a:r>
          </a:p>
        </p:txBody>
      </p:sp>
      <p:pic>
        <p:nvPicPr>
          <p:cNvPr id="2" name="Á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854"/>
    </mc:Choice>
    <mc:Fallback>
      <p:transition spd="slow" advTm="458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-150"/>
            <a:ext cx="8520600" cy="5143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"/>
              <a:t>              Resolução questão 03</a:t>
            </a:r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Consultando-se o gráfico, para a meia-maratona, cada 1kg acima do ideal corresponde a uma</a:t>
            </a:r>
            <a:br>
              <a:rPr lang="en" sz="1800">
                <a:solidFill>
                  <a:schemeClr val="dk2"/>
                </a:solidFill>
              </a:rPr>
            </a:br>
            <a:r>
              <a:rPr lang="en" sz="1800">
                <a:solidFill>
                  <a:schemeClr val="dk2"/>
                </a:solidFill>
              </a:rPr>
              <a:t>perda de 0,67 minutos.</a:t>
            </a:r>
            <a:br>
              <a:rPr lang="en" sz="1800">
                <a:solidFill>
                  <a:schemeClr val="dk2"/>
                </a:solidFill>
              </a:rPr>
            </a:br>
            <a:r>
              <a:rPr lang="en" sz="1800">
                <a:solidFill>
                  <a:schemeClr val="dk2"/>
                </a:solidFill>
              </a:rPr>
              <a:t>Assim:</a:t>
            </a:r>
            <a:br>
              <a:rPr lang="en" sz="1800">
                <a:solidFill>
                  <a:schemeClr val="dk2"/>
                </a:solidFill>
              </a:rPr>
            </a:br>
            <a:r>
              <a:rPr lang="en" sz="1800">
                <a:solidFill>
                  <a:schemeClr val="dk2"/>
                </a:solidFill>
              </a:rPr>
              <a:t>1kg ————— 0,67min</a:t>
            </a:r>
            <a:br>
              <a:rPr lang="en" sz="1800">
                <a:solidFill>
                  <a:schemeClr val="dk2"/>
                </a:solidFill>
              </a:rPr>
            </a:br>
            <a:r>
              <a:rPr lang="en" sz="1800">
                <a:solidFill>
                  <a:schemeClr val="dk2"/>
                </a:solidFill>
              </a:rPr>
              <a:t>5kg ————— xmin</a:t>
            </a:r>
            <a:br>
              <a:rPr lang="en" sz="1800">
                <a:solidFill>
                  <a:schemeClr val="dk2"/>
                </a:solidFill>
              </a:rPr>
            </a:br>
            <a:r>
              <a:rPr lang="en" sz="1800">
                <a:solidFill>
                  <a:schemeClr val="dk2"/>
                </a:solidFill>
              </a:rPr>
              <a:t>Portanto:</a:t>
            </a:r>
            <a:br>
              <a:rPr lang="en" sz="1800">
                <a:solidFill>
                  <a:schemeClr val="dk2"/>
                </a:solidFill>
              </a:rPr>
            </a:br>
            <a:r>
              <a:rPr lang="en" sz="1800">
                <a:solidFill>
                  <a:schemeClr val="dk2"/>
                </a:solidFill>
              </a:rPr>
              <a:t>x = 3,35 minutos</a:t>
            </a:r>
          </a:p>
        </p:txBody>
      </p:sp>
      <p:pic>
        <p:nvPicPr>
          <p:cNvPr id="2" name="Á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655"/>
    </mc:Choice>
    <mc:Fallback>
      <p:transition spd="slow" advTm="166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92</Words>
  <Application>Microsoft Office PowerPoint</Application>
  <PresentationFormat>Apresentação na tela (16:9)</PresentationFormat>
  <Paragraphs>20</Paragraphs>
  <Slides>6</Slides>
  <Notes>6</Notes>
  <HiddenSlides>0</HiddenSlides>
  <MMClips>6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8" baseType="lpstr">
      <vt:lpstr>Arial</vt:lpstr>
      <vt:lpstr>Simple Light</vt:lpstr>
      <vt:lpstr>E.E.E.F.M profª Filomena Quitiba.</vt:lpstr>
      <vt:lpstr>Mapa de conceito.</vt:lpstr>
      <vt:lpstr>III - Selecionar, organizar,  relacionar, interpretar dados e   informações representados de  diferentes formas para tomar  decisões e enfrentar situações- problema. H20 - Utilizar leis físicas para  interpretar processos naturais e  tecnológicos que envolvem trocas de  calor, mudanças de pressão e  densidade ou interações físicas que  provoquem movimentos de objetos.</vt:lpstr>
      <vt:lpstr>O que é Física: Física é um termo com origem no Grego “physis” que significa “natureza”. É a ciência que estuda as leis que regem os fenômenos naturais suscetíveis de serem examinados pela observação experimentação procurando enquadrá-lo em esquemas lógicos. Alguns dos físicos mais conhecidos da História são Galileu Galiei, Isaac Newton e Albert Einstein. Física é uma ciência fundamental que se desenvolve com base em teorias e experimentos. Fazem parte das principais teorias da física: a mecânica clássica (descrição do movimento de objetos ), a mecânica quântica (determinação de medidas de grandezas), a relatividade (relações do espaço-tempo e a gravidade) e o eletromagnetismo (estudo da eletricidade e magnetismo). </vt:lpstr>
      <vt:lpstr>Questao 03 :excesso de peso pode prejudicar o desem- penho de um atleta profissional em corridas de longa distância como a maratona (42,2km), a meia-maratona (21,1km) ou uma prova de 10km. Para saber uma aproximação do intervalo de tempo a mais perdido para completar uma corrida devido ao excesso de peso, muitos atletas utilizam os dados apre- sentados na tabela e no gráfico.</vt:lpstr>
      <vt:lpstr>              Resolução questão 03 Consultando-se o gráfico, para a meia-maratona, cada 1kg acima do ideal corresponde a uma perda de 0,67 minutos. Assim: 1kg ————— 0,67min 5kg ————— xmin Portanto: x = 3,35 minutos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E.E.E.F.M profª Filomena Quitiba.</dc:title>
  <cp:lastModifiedBy>Usuário do Windows</cp:lastModifiedBy>
  <cp:revision>2</cp:revision>
  <dcterms:modified xsi:type="dcterms:W3CDTF">2017-08-15T16:55:12Z</dcterms:modified>
</cp:coreProperties>
</file>