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63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26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28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28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85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97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7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59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33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83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51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4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43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03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01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8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71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5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EF01D9-069D-4A47-8225-6B2F4DB2D31D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A9C1-A436-4B27-8615-D4D00F9CF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145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376550"/>
            <a:ext cx="8825658" cy="3329581"/>
          </a:xfrm>
        </p:spPr>
        <p:txBody>
          <a:bodyPr/>
          <a:lstStyle/>
          <a:p>
            <a:r>
              <a:rPr lang="pt-BR" dirty="0" smtClean="0"/>
              <a:t>Estudando para o Enem de forma invertida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Gabriel Henrique costa ferro </a:t>
            </a:r>
          </a:p>
          <a:p>
            <a:r>
              <a:rPr lang="pt-BR" dirty="0" smtClean="0"/>
              <a:t>Professor Lucas Xavier</a:t>
            </a:r>
          </a:p>
          <a:p>
            <a:r>
              <a:rPr lang="pt-BR" dirty="0" smtClean="0"/>
              <a:t>Questão 87 - 2012</a:t>
            </a:r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9959" y="-1325802"/>
            <a:ext cx="4587282" cy="10224654"/>
          </a:xfrm>
        </p:spPr>
      </p:pic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7"/>
    </mc:Choice>
    <mc:Fallback xmlns="">
      <p:transition spd="slow" advTm="11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Competência e Habilidades da questão do Enem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766147" cy="2041868"/>
          </a:xfrm>
        </p:spPr>
        <p:txBody>
          <a:bodyPr/>
          <a:lstStyle/>
          <a:p>
            <a:r>
              <a:rPr lang="pt-BR" dirty="0"/>
              <a:t>III - Selecionar, organizar, relacionar, interpretar dados e informações representados de diferentes formas para tomar decisões e enfrentar </a:t>
            </a:r>
            <a:r>
              <a:rPr lang="pt-BR" dirty="0" smtClean="0"/>
              <a:t>situações problema</a:t>
            </a:r>
            <a:r>
              <a:rPr lang="pt-BR" dirty="0"/>
              <a:t>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869459" y="2082287"/>
            <a:ext cx="5243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H6 - Relacionar informações para compreender manuais de instalação ou utilização de aparelhos ou sistemas tecnológicos de uso comum.. </a:t>
            </a:r>
          </a:p>
        </p:txBody>
      </p:sp>
      <p:pic>
        <p:nvPicPr>
          <p:cNvPr id="19" name="Á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8"/>
    </mc:Choice>
    <mc:Fallback xmlns="">
      <p:transition spd="slow" advTm="2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Física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questão fala sobre a caixa d’agua e o trajeto até a ducha higiênica, isso envolve física sem dúvida alguma, pressão da água, o volume, e nessa questão fala sobre a lei de </a:t>
            </a:r>
            <a:r>
              <a:rPr lang="pt-BR" dirty="0" err="1" smtClean="0"/>
              <a:t>Stevin</a:t>
            </a:r>
            <a:r>
              <a:rPr lang="pt-BR" dirty="0" smtClean="0"/>
              <a:t> que é uma fórmula da pressão hidrostática proporcional á altura da água e que não depende da quantidade da água. Certamente é uma caixa d’agua que é muito econômica.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6"/>
    </mc:Choice>
    <mc:Fallback xmlns="">
      <p:transition spd="slow" advTm="2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1864" y="406152"/>
            <a:ext cx="4134785" cy="7837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QUESTAO DO ENEM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596" y="798037"/>
            <a:ext cx="3598015" cy="51400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87" y="308919"/>
            <a:ext cx="7117178" cy="6240268"/>
          </a:xfrm>
          <a:prstGeom prst="rect">
            <a:avLst/>
          </a:prstGeom>
        </p:spPr>
      </p:pic>
      <p:pic>
        <p:nvPicPr>
          <p:cNvPr id="14" name="Á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94"/>
    </mc:Choice>
    <mc:Fallback xmlns="">
      <p:transition spd="slow" advTm="48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e explicação da questão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14152"/>
            <a:ext cx="10833316" cy="3756453"/>
          </a:xfrm>
          <a:prstGeom prst="rect">
            <a:avLst/>
          </a:prstGeom>
        </p:spPr>
      </p:pic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0"/>
    </mc:Choice>
    <mc:Fallback xmlns="">
      <p:transition spd="slow" advTm="29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</TotalTime>
  <Words>149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Íon</vt:lpstr>
      <vt:lpstr>Estudando para o Enem de forma invertida </vt:lpstr>
      <vt:lpstr>Mapa conceitual </vt:lpstr>
      <vt:lpstr>Competência e Habilidades da questão do Enem </vt:lpstr>
      <vt:lpstr>Física </vt:lpstr>
      <vt:lpstr>QUESTAO DO ENEM</vt:lpstr>
      <vt:lpstr>Resolução e explicação da questão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Laziel Alves</dc:creator>
  <cp:lastModifiedBy>Usuário do Windows</cp:lastModifiedBy>
  <cp:revision>23</cp:revision>
  <dcterms:created xsi:type="dcterms:W3CDTF">2017-07-28T18:00:55Z</dcterms:created>
  <dcterms:modified xsi:type="dcterms:W3CDTF">2017-08-11T12:23:29Z</dcterms:modified>
</cp:coreProperties>
</file>