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8E3975-3416-498D-94BD-BEEE6317C25B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3AA4FE-F20A-4113-A089-BB2CCC6F318E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15174"/>
          </a:xfrm>
        </p:spPr>
        <p:txBody>
          <a:bodyPr>
            <a:normAutofit/>
          </a:bodyPr>
          <a:lstStyle/>
          <a:p>
            <a:r>
              <a:rPr lang="pt-BR" dirty="0" err="1" smtClean="0"/>
              <a:t>E.E.E.F.M.PROFª</a:t>
            </a:r>
            <a:r>
              <a:rPr lang="pt-BR" dirty="0" smtClean="0"/>
              <a:t> Filomena </a:t>
            </a:r>
            <a:r>
              <a:rPr lang="pt-BR" dirty="0" err="1" smtClean="0"/>
              <a:t>Quitiba</a:t>
            </a:r>
            <a:endParaRPr lang="pt-BR" dirty="0" smtClean="0"/>
          </a:p>
          <a:p>
            <a:r>
              <a:rPr lang="pt-BR" dirty="0" smtClean="0"/>
              <a:t>Nome: Ester Paixão</a:t>
            </a:r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Turma: 2ºM04</a:t>
            </a:r>
          </a:p>
          <a:p>
            <a:r>
              <a:rPr lang="pt-BR" dirty="0" smtClean="0"/>
              <a:t>Problema de compactação de solo</a:t>
            </a:r>
          </a:p>
          <a:p>
            <a:r>
              <a:rPr lang="pt-BR" dirty="0" smtClean="0"/>
              <a:t>ENEM 2012 QUESTÃO 59</a:t>
            </a:r>
            <a:endParaRPr lang="pt-BR" dirty="0"/>
          </a:p>
        </p:txBody>
      </p:sp>
      <p:pic>
        <p:nvPicPr>
          <p:cNvPr id="8" name="~PP139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nem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928646"/>
            <a:ext cx="8686800" cy="592935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pt-BR" dirty="0" smtClean="0"/>
              <a:t>Mapa conceitual </a:t>
            </a:r>
            <a:endParaRPr lang="pt-BR" dirty="0"/>
          </a:p>
        </p:txBody>
      </p:sp>
      <p:pic>
        <p:nvPicPr>
          <p:cNvPr id="5" name="~PP409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Competências e Habilidades no Enem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r>
              <a:rPr lang="pt-BR" dirty="0" smtClean="0"/>
              <a:t>H18 - Selecionar métodos ou procedimentos próprios das Ciências Naturais que contribuam para diagnosticar ou solucionar problemas de ordem social, econômica ou ambiental. </a:t>
            </a:r>
            <a:endParaRPr lang="pt-BR" dirty="0"/>
          </a:p>
        </p:txBody>
      </p:sp>
      <p:pic>
        <p:nvPicPr>
          <p:cNvPr id="6" name="~PP2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Problema de compactação de solo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 fontScale="40000" lnSpcReduction="20000"/>
          </a:bodyPr>
          <a:lstStyle/>
          <a:p>
            <a:r>
              <a:rPr lang="pt-BR" sz="4300" dirty="0" smtClean="0"/>
              <a:t>A </a:t>
            </a:r>
            <a:r>
              <a:rPr lang="pt-BR" sz="4300" b="1" dirty="0" smtClean="0"/>
              <a:t>Compactação do Solo</a:t>
            </a:r>
            <a:r>
              <a:rPr lang="pt-BR" sz="4300" dirty="0" smtClean="0"/>
              <a:t> (reduzir os vazios deixando o solo mais denso) é um processo decorrente da manipulação intensiva, quando o solo perde sua  porosidade, sendo, portanto, a redução do volume do solo com a expulsão de ar e que ocorre devido aos processos </a:t>
            </a:r>
            <a:r>
              <a:rPr lang="pt-BR" sz="4300" dirty="0" err="1" smtClean="0"/>
              <a:t>antrópicos</a:t>
            </a:r>
            <a:r>
              <a:rPr lang="pt-BR" sz="4300" dirty="0" smtClean="0"/>
              <a:t>. O </a:t>
            </a:r>
            <a:r>
              <a:rPr lang="pt-BR" sz="4300" b="1" dirty="0" smtClean="0"/>
              <a:t>Adensamento do solo</a:t>
            </a:r>
            <a:r>
              <a:rPr lang="pt-BR" sz="4300" dirty="0" smtClean="0"/>
              <a:t> refere-se à redução do volume do solo, resultante da expulsão de água e ocorre por processos pedogenéticos. A compactação do solo é um efeito desejado em construções, por exemplo, de rodovias, descrita na mecânica dos solos e ao contrário, é altamente prejudicial em solos destinados à atividade agrícola. Na agricultura, a compactação do solo se dá pela influência de máquinas agrícolas, tais como tratores e colhedeiras, como também pelo pisoteio de animais, como o gado. A compactação do solo é danosa para a produção agrícola, pois influencia negativamente o crescimento de raízes, fazendo com que a planta tenha problemas em seu desenvolvimento. A compactação também diminui a movimentação da </a:t>
            </a:r>
            <a:r>
              <a:rPr lang="pt-BR" sz="4300" dirty="0" err="1" smtClean="0"/>
              <a:t>agua</a:t>
            </a:r>
            <a:r>
              <a:rPr lang="pt-BR" sz="4300" dirty="0" smtClean="0"/>
              <a:t> pelo solo, pois cria uma camada muito densa de solo onde a água não se infiltra, ocasionando excesso de água no solo nas camadas superficiais, podendo provocar erosão. Nos solos compactados, a armazenagem de água também é deficiente, causando problemas às culturas em épocas de estiagens. Existem diversas formas de se medir a compactação do solo. A maioria dos métodos envolve análises de laboratório, com coleta de solo para análise. Diversos parâmetros da física do solo podem ser usados como indicativos para a compactação, como a densidade, porosidade e outros. Existem, também, equipamentos que permitem medir a compactação em campo, denominados </a:t>
            </a:r>
            <a:r>
              <a:rPr lang="pt-BR" sz="4300" dirty="0" err="1" smtClean="0"/>
              <a:t>penetrômetros</a:t>
            </a:r>
            <a:r>
              <a:rPr lang="pt-BR" sz="4300" dirty="0" smtClean="0"/>
              <a:t>. Estes equipamentos medem a resistência do solo à penetração de uma haste metálica, que simula a penetração de raízes ou ferramentas agrícolas. Versões eletrônicas de </a:t>
            </a:r>
            <a:r>
              <a:rPr lang="pt-BR" sz="4300" dirty="0" err="1" smtClean="0"/>
              <a:t>penetrômetros</a:t>
            </a:r>
            <a:r>
              <a:rPr lang="pt-BR" sz="4300" dirty="0" smtClean="0"/>
              <a:t> permitem a armazenagem de dados. Com a expansão da agricultura de precisão, a medição da compactação do solo, com o uso de </a:t>
            </a:r>
            <a:r>
              <a:rPr lang="pt-BR" sz="4300" dirty="0" err="1" smtClean="0"/>
              <a:t>penetrômetros</a:t>
            </a:r>
            <a:r>
              <a:rPr lang="pt-BR" sz="4300" dirty="0" smtClean="0"/>
              <a:t> eletrônicos automatizados e </a:t>
            </a:r>
            <a:r>
              <a:rPr lang="pt-BR" sz="4300" dirty="0" err="1" smtClean="0"/>
              <a:t>georreferrenciados</a:t>
            </a:r>
            <a:r>
              <a:rPr lang="pt-BR" sz="4300" dirty="0" smtClean="0"/>
              <a:t>, tem sido utilizada como indicativo da condição física do solo</a:t>
            </a:r>
            <a:r>
              <a:rPr lang="pt-BR" sz="3700" dirty="0" smtClean="0"/>
              <a:t>.</a:t>
            </a:r>
          </a:p>
          <a:p>
            <a:endParaRPr lang="pt-BR" dirty="0"/>
          </a:p>
        </p:txBody>
      </p:sp>
      <p:pic>
        <p:nvPicPr>
          <p:cNvPr id="6" name="~PP63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causa a compactação dos solos?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compactação do solo é causada, entre outros, pelo tráfego de máquinas agrícolas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P = F/A</a:t>
            </a:r>
          </a:p>
          <a:p>
            <a:r>
              <a:rPr lang="pt-BR" dirty="0" smtClean="0"/>
              <a:t>P= pressão</a:t>
            </a:r>
          </a:p>
          <a:p>
            <a:r>
              <a:rPr lang="pt-BR" dirty="0" smtClean="0"/>
              <a:t>F = força</a:t>
            </a:r>
          </a:p>
          <a:p>
            <a:r>
              <a:rPr lang="pt-BR" dirty="0" smtClean="0"/>
              <a:t>A = área</a:t>
            </a:r>
            <a:endParaRPr lang="pt-BR" dirty="0"/>
          </a:p>
        </p:txBody>
      </p:sp>
      <p:pic>
        <p:nvPicPr>
          <p:cNvPr id="4" name="~PP33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9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r>
              <a:rPr lang="pt-BR" dirty="0" smtClean="0"/>
              <a:t>Questão 59-2012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Um dos problemas ambientais vivenciados pela agricultura hoje em dia é a compactação do solo, devida ao intenso tráfego de máquinas cada vez mais pesadas, reduzindo a produtividade das culturas. Uma das formas de prevenir o problema de compactação do solo é substituir os pneus dos tratores por pneus mais</a:t>
            </a:r>
          </a:p>
          <a:p>
            <a:r>
              <a:rPr lang="pt-BR" dirty="0" smtClean="0"/>
              <a:t>a) largos, reduzindo a pressão sobre o solo. </a:t>
            </a:r>
          </a:p>
          <a:p>
            <a:r>
              <a:rPr lang="pt-BR" dirty="0" smtClean="0"/>
              <a:t>b) estreitos, reduzindo a pressão sobre o solo.</a:t>
            </a:r>
          </a:p>
          <a:p>
            <a:r>
              <a:rPr lang="pt-BR" dirty="0" smtClean="0"/>
              <a:t> c) largos, aumentando a pressão sobre o solo. </a:t>
            </a:r>
          </a:p>
          <a:p>
            <a:r>
              <a:rPr lang="pt-BR" dirty="0" smtClean="0"/>
              <a:t>d) estreitos, aumentando a pressão sobre o solo. </a:t>
            </a:r>
          </a:p>
          <a:p>
            <a:r>
              <a:rPr lang="pt-BR" dirty="0" smtClean="0"/>
              <a:t>e) altos, reduzindo a pressão sobre o solo.</a:t>
            </a:r>
            <a:endParaRPr lang="pt-BR" dirty="0"/>
          </a:p>
        </p:txBody>
      </p:sp>
      <p:pic>
        <p:nvPicPr>
          <p:cNvPr id="4" name="~PP1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pressão sobre o solo é a razão entre a intensidade da força normal aplicada e a área de contato com o solo. Para reduzir a pressão, devemos aumentar a área de contato com o solo usando pneus mais largos.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Resposta “A”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571876"/>
            <a:ext cx="37631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109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263</Words>
  <Application>Microsoft Office PowerPoint</Application>
  <PresentationFormat>Apresentação na tela (4:3)</PresentationFormat>
  <Paragraphs>31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Fluxo</vt:lpstr>
      <vt:lpstr>Estudando para o Enem de forma invertida</vt:lpstr>
      <vt:lpstr>Mapa conceitual </vt:lpstr>
      <vt:lpstr>Competências e Habilidades no Enem</vt:lpstr>
      <vt:lpstr>Problema de compactação de solo </vt:lpstr>
      <vt:lpstr>O que causa a compactação dos solos?</vt:lpstr>
      <vt:lpstr>Questão 59-2012</vt:lpstr>
      <vt:lpstr>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Ultimate</dc:creator>
  <cp:lastModifiedBy>Usuário do Windows</cp:lastModifiedBy>
  <cp:revision>7</cp:revision>
  <dcterms:created xsi:type="dcterms:W3CDTF">2017-07-31T00:25:49Z</dcterms:created>
  <dcterms:modified xsi:type="dcterms:W3CDTF">2017-08-03T14:49:04Z</dcterms:modified>
</cp:coreProperties>
</file>