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58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0051" y="-34505"/>
            <a:ext cx="10058400" cy="2993366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/>
              <a:t>Estudando para o ENEM de forma Invertida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E.E.E.F.M. </a:t>
            </a:r>
            <a:r>
              <a:rPr lang="pt-BR" dirty="0" err="1" smtClean="0"/>
              <a:t>PROFª</a:t>
            </a:r>
            <a:r>
              <a:rPr lang="pt-BR" dirty="0" smtClean="0"/>
              <a:t> FILOMENA QUITIBA </a:t>
            </a:r>
          </a:p>
          <a:p>
            <a:r>
              <a:rPr lang="pt-BR" dirty="0" smtClean="0"/>
              <a:t>Nome</a:t>
            </a:r>
            <a:r>
              <a:rPr lang="pt-BR" dirty="0" smtClean="0"/>
              <a:t>: AMANDA LIQUER ALPOHIM       </a:t>
            </a:r>
            <a:r>
              <a:rPr lang="pt-BR" dirty="0" smtClean="0"/>
              <a:t>turma: </a:t>
            </a:r>
            <a:r>
              <a:rPr lang="pt-BR" dirty="0" smtClean="0"/>
              <a:t>2ºM03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71668" y="3536831"/>
            <a:ext cx="7453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 smtClean="0"/>
              <a:t>ENEM </a:t>
            </a:r>
            <a:r>
              <a:rPr lang="pt-BR" sz="6000" dirty="0" smtClean="0"/>
              <a:t>2016</a:t>
            </a:r>
            <a:endParaRPr lang="pt-BR" sz="6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9404" y="2958861"/>
            <a:ext cx="919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IMPULSO, QUANTIDADE DE COLISÃO E MOVIMENTAÇÃO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5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81"/>
    </mc:Choice>
    <mc:Fallback>
      <p:transition spd="slow" advTm="17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48441" y="1073419"/>
            <a:ext cx="4481774" cy="5975698"/>
          </a:xfrm>
        </p:spPr>
      </p:pic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47"/>
    </mc:Choice>
    <mc:Fallback>
      <p:transition spd="slow" advTm="48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5" t="23154" r="37476" b="13800"/>
          <a:stretch/>
        </p:blipFill>
        <p:spPr>
          <a:xfrm>
            <a:off x="1233577" y="1737360"/>
            <a:ext cx="1518249" cy="4698575"/>
          </a:xfrm>
        </p:spPr>
      </p:pic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00"/>
    </mc:Choice>
    <mc:Fallback>
      <p:transition spd="slow" advTm="27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15992" y="396815"/>
            <a:ext cx="977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QUANTIDADE DE MOVIMENTO: IMPULSO E CONSERVAÇÃO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5992" y="1388853"/>
            <a:ext cx="4054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estudo da física, encontramos grandezas que se conservam, isto é, grandezas que, com o decorrer do fenômeno físico, mantêm o seu valor constante. Dois exemplos que podem ser citados são a carga elétrica e a energia mecânica </a:t>
            </a:r>
            <a:r>
              <a:rPr lang="pt-BR" dirty="0" smtClean="0"/>
              <a:t>em um sistema conservativo.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21" y="1388853"/>
            <a:ext cx="4180450" cy="19794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62621" y="3583949"/>
            <a:ext cx="397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M1 V1= M2 V2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12"/>
    </mc:Choice>
    <mc:Fallback>
      <p:transition spd="slow" advTm="43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170" y="234845"/>
            <a:ext cx="10056675" cy="1450757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</a:rPr>
              <a:t>QUANTIDADE DE MOVIMENTO: IMPULSO E CONSERVAÇÃO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2170" y="1880240"/>
            <a:ext cx="3845656" cy="4023360"/>
          </a:xfrm>
        </p:spPr>
        <p:txBody>
          <a:bodyPr/>
          <a:lstStyle/>
          <a:p>
            <a:pPr algn="just"/>
            <a:r>
              <a:rPr lang="pt-BR" dirty="0"/>
              <a:t>O produto da massa do corpo pela a sua velocidade é definido como quantidade de movimento e a sua orientação é sempre a mesma da velocidade.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8" y="1880240"/>
            <a:ext cx="4460935" cy="33457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85336" y="3553090"/>
            <a:ext cx="408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Q= M . V</a:t>
            </a:r>
            <a:endParaRPr lang="pt-BR" dirty="0"/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96"/>
    </mc:Choice>
    <mc:Fallback>
      <p:transition spd="slow" advTm="41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ENEM </a:t>
            </a:r>
            <a:r>
              <a:rPr lang="pt-BR" dirty="0" smtClean="0"/>
              <a:t>2016 </a:t>
            </a:r>
            <a:r>
              <a:rPr lang="pt-BR" dirty="0" smtClean="0"/>
              <a:t>– QUESTÃO </a:t>
            </a:r>
            <a:r>
              <a:rPr lang="pt-BR" dirty="0" smtClean="0"/>
              <a:t>69</a:t>
            </a:r>
            <a:r>
              <a:rPr lang="pt-BR" dirty="0" smtClean="0"/>
              <a:t> </a:t>
            </a:r>
            <a:r>
              <a:rPr lang="pt-BR" dirty="0" smtClean="0"/>
              <a:t>C. AMARELO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4941213" cy="171697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b="1" dirty="0"/>
              <a:t>(Enem 2016) </a:t>
            </a:r>
            <a:r>
              <a:rPr lang="pt-BR" dirty="0"/>
              <a:t>O trilho de ar é um dispositivo utilizado em laboratórios de física para analisar movimentos em que corpos de prova (carrinhos) podem se mover com atrito desprezível. A figura ilustra um trilho horizontal com dois carrinhos (1 e 2) em que se realiza um experimento para obter a massa do carrinho 2. No instante em que o carrinho 1, de massa 150,0 g, passa a se mover com velocidade escalar constante, o carrinho 2 está em repouso. No momento em que o carrinho 1 se choca com o carrinho 2, ambos passam a se movimentar juntos com velocidade escalar constante. Os sensores eletrônicos distribuídos ao longo do trilho determinam as posições e registram os instantes associados a passagem de cada carrinho, gerando os dados do quadro.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7" y="3671083"/>
            <a:ext cx="5040513" cy="21086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74921" y="1854549"/>
            <a:ext cx="5113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base nos dados experimentais, o valor da massa do carrinho 2 é igual </a:t>
            </a:r>
            <a:r>
              <a:rPr lang="pt-BR" dirty="0" smtClean="0"/>
              <a:t>a: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a) 50,0 g</a:t>
            </a:r>
            <a:r>
              <a:rPr lang="pt-BR" dirty="0" smtClean="0"/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b) 250,0 g</a:t>
            </a:r>
            <a:r>
              <a:rPr lang="pt-BR" dirty="0" smtClean="0"/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c) 300,0 g</a:t>
            </a:r>
            <a:r>
              <a:rPr lang="pt-BR" dirty="0" smtClean="0"/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d) 450,0 g</a:t>
            </a:r>
            <a:r>
              <a:rPr lang="pt-BR" dirty="0" smtClean="0"/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e) 600,0 g.</a:t>
            </a:r>
            <a:endParaRPr lang="pt-BR" dirty="0"/>
          </a:p>
        </p:txBody>
      </p:sp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43"/>
    </mc:Choice>
    <mc:Fallback>
      <p:transition spd="slow" advTm="73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1) Velocidade escalar do carrinho (1) antes da colisão</a:t>
            </a:r>
          </a:p>
          <a:p>
            <a:pPr marL="0" indent="0">
              <a:buNone/>
            </a:pPr>
            <a:r>
              <a:rPr lang="pt-BR" dirty="0"/>
              <a:t>v1=Δs1Δt1=30−151−0=15cm/sv1=Δs1Δt1=30−151−0</a:t>
            </a:r>
            <a:r>
              <a:rPr lang="pt-BR" dirty="0" smtClean="0"/>
              <a:t>= 15cm/s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</a:t>
            </a:r>
            <a:r>
              <a:rPr lang="pt-BR" dirty="0"/>
              <a:t>) Velocidade escalar do conjunto após a colisão</a:t>
            </a:r>
          </a:p>
          <a:p>
            <a:pPr marL="0" indent="0">
              <a:buNone/>
            </a:pPr>
            <a:r>
              <a:rPr lang="pt-BR" dirty="0" err="1"/>
              <a:t>vf</a:t>
            </a:r>
            <a:r>
              <a:rPr lang="pt-BR" dirty="0"/>
              <a:t>=Δs2Δt2=90−7511−8=5cm/</a:t>
            </a:r>
            <a:r>
              <a:rPr lang="pt-BR" dirty="0" err="1"/>
              <a:t>svf</a:t>
            </a:r>
            <a:r>
              <a:rPr lang="pt-BR" dirty="0"/>
              <a:t>=Δs2Δt2=90−7511−8</a:t>
            </a:r>
            <a:r>
              <a:rPr lang="pt-BR" dirty="0" smtClean="0"/>
              <a:t>= 5cm/s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3)Conservação </a:t>
            </a:r>
            <a:r>
              <a:rPr lang="pt-BR" dirty="0"/>
              <a:t>da quantidade de movimento no ato da colisão</a:t>
            </a:r>
          </a:p>
          <a:p>
            <a:pPr marL="0" indent="0">
              <a:buNone/>
            </a:pPr>
            <a:r>
              <a:rPr lang="pt-BR" dirty="0" err="1"/>
              <a:t>Qf</a:t>
            </a:r>
            <a:r>
              <a:rPr lang="pt-BR" dirty="0"/>
              <a:t>=</a:t>
            </a:r>
            <a:r>
              <a:rPr lang="pt-BR" dirty="0" err="1"/>
              <a:t>Qi</a:t>
            </a:r>
            <a:r>
              <a:rPr lang="pt-BR" dirty="0"/>
              <a:t>(m1+m2)</a:t>
            </a:r>
            <a:r>
              <a:rPr lang="pt-BR" dirty="0" err="1"/>
              <a:t>Vf</a:t>
            </a:r>
            <a:r>
              <a:rPr lang="pt-BR" dirty="0"/>
              <a:t>=m1V1(150,0+m2)5,0=150,0⋅15,0150,0+m2=450,0m2=300,0gQf=</a:t>
            </a:r>
            <a:r>
              <a:rPr lang="pt-BR" dirty="0" err="1"/>
              <a:t>Qi</a:t>
            </a:r>
            <a:r>
              <a:rPr lang="pt-BR" dirty="0"/>
              <a:t>(m1+m2)</a:t>
            </a:r>
            <a:r>
              <a:rPr lang="pt-BR" dirty="0" err="1"/>
              <a:t>Vf</a:t>
            </a:r>
            <a:r>
              <a:rPr lang="pt-BR" dirty="0"/>
              <a:t>=m1V1(150,0+m2)5,0=150,0⋅</a:t>
            </a:r>
            <a:r>
              <a:rPr lang="pt-BR" dirty="0" smtClean="0"/>
              <a:t>15,0150,0+m2=450,0m2= 300,0g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Resposta correta: </a:t>
            </a:r>
            <a:r>
              <a:rPr lang="pt-BR" dirty="0"/>
              <a:t>C</a:t>
            </a:r>
            <a:endParaRPr lang="pt-BR" dirty="0"/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03"/>
    </mc:Choice>
    <mc:Fallback>
      <p:transition spd="slow" advTm="47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6061" y="2786333"/>
            <a:ext cx="466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FIM</a:t>
            </a:r>
            <a:endParaRPr lang="pt-BR" sz="48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3"/>
    </mc:Choice>
    <mc:Fallback>
      <p:transition spd="slow" advTm="6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</TotalTime>
  <Words>229</Words>
  <Application>Microsoft Office PowerPoint</Application>
  <PresentationFormat>Widescreen</PresentationFormat>
  <Paragraphs>34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Retrospectiva</vt:lpstr>
      <vt:lpstr>Estudando para o ENEM de forma Invertida</vt:lpstr>
      <vt:lpstr>MAPA CONCEITUAL </vt:lpstr>
      <vt:lpstr>COMPETÊNCIA E HABILIDADE</vt:lpstr>
      <vt:lpstr>Apresentação do PowerPoint</vt:lpstr>
      <vt:lpstr>QUANTIDADE DE MOVIMENTO: IMPULSO E CONSERVAÇÃO</vt:lpstr>
      <vt:lpstr>ENEM 2016 – QUESTÃO 69 C. AMARELO</vt:lpstr>
      <vt:lpstr>RESOLUÇÃO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Mylena Geanizelli</dc:creator>
  <cp:lastModifiedBy>Mylena Geanizelli</cp:lastModifiedBy>
  <cp:revision>31</cp:revision>
  <dcterms:created xsi:type="dcterms:W3CDTF">2017-04-25T20:42:02Z</dcterms:created>
  <dcterms:modified xsi:type="dcterms:W3CDTF">2017-07-29T22:24:42Z</dcterms:modified>
</cp:coreProperties>
</file>