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9"/>
  </p:notesMasterIdLst>
  <p:sldIdLst>
    <p:sldId id="256" r:id="rId2"/>
    <p:sldId id="261" r:id="rId3"/>
    <p:sldId id="262" r:id="rId4"/>
    <p:sldId id="257" r:id="rId5"/>
    <p:sldId id="258" r:id="rId6"/>
    <p:sldId id="259" r:id="rId7"/>
    <p:sldId id="260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o Brificado" initials="PB" lastIdx="2" clrIdx="0">
    <p:extLst>
      <p:ext uri="{19B8F6BF-5375-455C-9EA6-DF929625EA0E}">
        <p15:presenceInfo xmlns:p15="http://schemas.microsoft.com/office/powerpoint/2012/main" userId="Paulo Brificad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76" d="100"/>
          <a:sy n="76" d="100"/>
        </p:scale>
        <p:origin x="42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276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3BE27B-224B-4274-8D04-180901FF6628}" type="datetimeFigureOut">
              <a:rPr lang="pt-BR" smtClean="0"/>
              <a:t>16/08/2017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EFEF1B-C0DF-44AC-95B0-13E6CA7D68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5754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FEF1B-C0DF-44AC-95B0-13E6CA7D688B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49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FEF1B-C0DF-44AC-95B0-13E6CA7D688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3759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95425" y="1695325"/>
            <a:ext cx="7197726" cy="2421464"/>
          </a:xfrm>
        </p:spPr>
        <p:txBody>
          <a:bodyPr/>
          <a:lstStyle/>
          <a:p>
            <a:r>
              <a:rPr lang="pt-BR" dirty="0" smtClean="0"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Estudando para </a:t>
            </a:r>
            <a:r>
              <a:rPr lang="pt-B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o</a:t>
            </a:r>
            <a:r>
              <a:rPr lang="pt-BR" dirty="0" smtClean="0"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enem </a:t>
            </a:r>
            <a:r>
              <a:rPr lang="pt-BR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de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  <a:latin typeface="Baskerville Old Face" panose="02020602080505020303" pitchFamily="18" charset="0"/>
              </a:rPr>
              <a:t>forma invertida</a:t>
            </a:r>
            <a:endParaRPr lang="pt-BR" dirty="0">
              <a:solidFill>
                <a:schemeClr val="accent1">
                  <a:lumMod val="75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703398" y="5518672"/>
            <a:ext cx="2488601" cy="1122369"/>
          </a:xfrm>
        </p:spPr>
        <p:txBody>
          <a:bodyPr>
            <a:normAutofit fontScale="92500" lnSpcReduction="20000"/>
          </a:bodyPr>
          <a:lstStyle/>
          <a:p>
            <a:r>
              <a:rPr lang="pt-BR" dirty="0" smtClean="0"/>
              <a:t>Aluno: Mateus brito</a:t>
            </a:r>
          </a:p>
          <a:p>
            <a:r>
              <a:rPr lang="pt-BR" dirty="0" smtClean="0"/>
              <a:t>Série : 2ºm03</a:t>
            </a:r>
          </a:p>
          <a:p>
            <a:r>
              <a:rPr lang="pt-BR" dirty="0" smtClean="0"/>
              <a:t>Matéria: física</a:t>
            </a:r>
          </a:p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" y="627170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Piúma – E.S 2017</a:t>
            </a:r>
            <a:endParaRPr lang="pt-BR" dirty="0"/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7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04"/>
    </mc:Choice>
    <mc:Fallback xmlns="">
      <p:transition spd="slow" advTm="24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9" y="321972"/>
            <a:ext cx="11320529" cy="6207617"/>
          </a:xfrm>
        </p:spPr>
      </p:pic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8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15"/>
    </mc:Choice>
    <mc:Fallback xmlns="">
      <p:transition spd="slow" advTm="76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3343403" y="677234"/>
            <a:ext cx="46444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/>
              <a:t>Competência e Habilidade</a:t>
            </a:r>
          </a:p>
        </p:txBody>
      </p:sp>
      <p:sp>
        <p:nvSpPr>
          <p:cNvPr id="8" name="Retângulo de cantos arredondados 7"/>
          <p:cNvSpPr/>
          <p:nvPr/>
        </p:nvSpPr>
        <p:spPr>
          <a:xfrm>
            <a:off x="3343403" y="1571222"/>
            <a:ext cx="5864992" cy="20606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Apropriar-se de conhecimentos da física para compreender o mundo natural e para interpretar, avaliar e planejar intervenções </a:t>
            </a:r>
            <a:r>
              <a:rPr lang="pt-BR" dirty="0" smtClean="0"/>
              <a:t>científico tecnológicas </a:t>
            </a:r>
            <a:r>
              <a:rPr lang="pt-BR" dirty="0"/>
              <a:t>no mundo contemporâneo.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115911" y="3889419"/>
            <a:ext cx="2859110" cy="28333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Apropriar-se de conhecimentos da física para compreender o mundo natural e para interpretar, avaliar e planejar intervenções científicotecnológicas no mundo contemporâneo.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3343403" y="3889419"/>
            <a:ext cx="2671031" cy="28333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- Utilizar leis físicas para interpretar processos naturais e tecnológicos que envolvem trocas de calor, mudanças de pressão e densidade ou interações físicas que provoquem movimentos de objetos.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6382817" y="3889419"/>
            <a:ext cx="2825578" cy="28333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Avaliar sistemas naturais e tecnológicos em termos da potência útil, dissipação de calor e rendimento, identificando as transformações de energia ou os processos pelos quais elas ocorrem. </a:t>
            </a: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9478851" y="3889419"/>
            <a:ext cx="2588653" cy="28333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Comparar possibilidades de geração de energia para uso social em determinado ambiente, identificando as diferentes opções em termos de seus impactos ambiental, social e econômico.</a:t>
            </a:r>
          </a:p>
        </p:txBody>
      </p:sp>
      <p:pic>
        <p:nvPicPr>
          <p:cNvPr id="13" name="Á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7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84"/>
    </mc:Choice>
    <mc:Fallback xmlns="">
      <p:transition spd="slow" advTm="109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experimento com garrafa pet hidrostática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583" y="2065867"/>
            <a:ext cx="4096598" cy="4431752"/>
          </a:xfrm>
        </p:spPr>
      </p:pic>
      <p:sp>
        <p:nvSpPr>
          <p:cNvPr id="6" name="CaixaDeTexto 5"/>
          <p:cNvSpPr txBox="1"/>
          <p:nvPr/>
        </p:nvSpPr>
        <p:spPr>
          <a:xfrm>
            <a:off x="811369" y="2524259"/>
            <a:ext cx="26495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Explicação</a:t>
            </a:r>
          </a:p>
          <a:p>
            <a:r>
              <a:rPr lang="pt-BR" dirty="0" smtClean="0"/>
              <a:t>Prova Enem 48 - 2013</a:t>
            </a:r>
          </a:p>
          <a:p>
            <a:r>
              <a:rPr lang="pt-BR" dirty="0" smtClean="0"/>
              <a:t>Mapa Conceitual</a:t>
            </a:r>
          </a:p>
          <a:p>
            <a:r>
              <a:rPr lang="pt-BR" dirty="0" smtClean="0"/>
              <a:t>Competência e Habilidade</a:t>
            </a:r>
          </a:p>
          <a:p>
            <a:endParaRPr lang="pt-BR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1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03"/>
    </mc:Choice>
    <mc:Fallback xmlns="">
      <p:transition spd="slow" advTm="21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Pressão Exercida pela Água: o Escoamento da Água em </a:t>
            </a:r>
            <a:r>
              <a:rPr lang="pt-BR" dirty="0" smtClean="0"/>
              <a:t>três </a:t>
            </a:r>
            <a:r>
              <a:rPr lang="pt-BR" dirty="0"/>
              <a:t>Situações Diferentes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2065867"/>
            <a:ext cx="4378817" cy="4737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304" y="2065867"/>
            <a:ext cx="4378817" cy="4737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tângulo 5"/>
          <p:cNvSpPr/>
          <p:nvPr/>
        </p:nvSpPr>
        <p:spPr>
          <a:xfrm>
            <a:off x="9427335" y="2369713"/>
            <a:ext cx="412124" cy="30909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8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92"/>
    </mc:Choice>
    <mc:Fallback xmlns="">
      <p:transition spd="slow" advTm="28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0"/>
            <a:ext cx="5125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Para realizar um experimento com uma garrafa PET cheia</a:t>
            </a:r>
          </a:p>
          <a:p>
            <a:r>
              <a:rPr lang="pt-BR" sz="1600" dirty="0"/>
              <a:t>d'agua, perfurou-se a lateral da garrafa em três posições a</a:t>
            </a:r>
          </a:p>
          <a:p>
            <a:r>
              <a:rPr lang="pt-BR" sz="1600" dirty="0"/>
              <a:t>diferentes alturas. Com a garrafa tampada, a água não</a:t>
            </a:r>
          </a:p>
          <a:p>
            <a:r>
              <a:rPr lang="pt-BR" sz="1600" dirty="0"/>
              <a:t>vazou por nenhum dos orifícios, e, com a garrafa</a:t>
            </a:r>
          </a:p>
          <a:p>
            <a:r>
              <a:rPr lang="pt-BR" sz="1600" dirty="0"/>
              <a:t>destampada, observou-se o escoamento da água conforme</a:t>
            </a:r>
          </a:p>
          <a:p>
            <a:r>
              <a:rPr lang="pt-BR" sz="1600" dirty="0"/>
              <a:t>ilustrado na figura.</a:t>
            </a:r>
          </a:p>
          <a:p>
            <a:r>
              <a:rPr lang="pt-BR" sz="1600" dirty="0"/>
              <a:t>Como a pressão atmosférica interfere no escoamento da</a:t>
            </a:r>
          </a:p>
          <a:p>
            <a:r>
              <a:rPr lang="pt-BR" sz="1600" dirty="0"/>
              <a:t>água, nas situações com a garrafa tampada e destampada,</a:t>
            </a:r>
          </a:p>
          <a:p>
            <a:r>
              <a:rPr lang="pt-BR" sz="1600" dirty="0"/>
              <a:t>respectivamente?</a:t>
            </a:r>
          </a:p>
        </p:txBody>
      </p:sp>
      <p:sp>
        <p:nvSpPr>
          <p:cNvPr id="7" name="Retângulo 6"/>
          <p:cNvSpPr/>
          <p:nvPr/>
        </p:nvSpPr>
        <p:spPr>
          <a:xfrm>
            <a:off x="643943" y="2438683"/>
            <a:ext cx="1154805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a) Impede a saída de água, por ser maior que a pressão</a:t>
            </a:r>
          </a:p>
          <a:p>
            <a:pPr algn="ctr"/>
            <a:r>
              <a:rPr lang="pt-BR" dirty="0"/>
              <a:t>interna; não muda a velocidade de escoamento, que só</a:t>
            </a:r>
          </a:p>
          <a:p>
            <a:pPr algn="ctr"/>
            <a:r>
              <a:rPr lang="pt-BR" dirty="0"/>
              <a:t>depende da pressão da coluna de água.</a:t>
            </a:r>
          </a:p>
          <a:p>
            <a:pPr algn="ctr"/>
            <a:r>
              <a:rPr lang="pt-BR" dirty="0"/>
              <a:t>b) Impede a saída de água, por ser maior que a pressão</a:t>
            </a:r>
          </a:p>
          <a:p>
            <a:pPr algn="ctr"/>
            <a:r>
              <a:rPr lang="pt-BR" dirty="0"/>
              <a:t>interna; altera a velocidade de escoamento, que é</a:t>
            </a:r>
          </a:p>
          <a:p>
            <a:pPr algn="ctr"/>
            <a:r>
              <a:rPr lang="pt-BR" dirty="0"/>
              <a:t>proporcional à pressão atmosférica na altura do furo.</a:t>
            </a:r>
          </a:p>
          <a:p>
            <a:pPr algn="ctr"/>
            <a:r>
              <a:rPr lang="pt-BR" dirty="0"/>
              <a:t>c) Impede a entrada de ar, por ser menor que a pressão</a:t>
            </a:r>
          </a:p>
          <a:p>
            <a:pPr algn="ctr"/>
            <a:r>
              <a:rPr lang="pt-BR" dirty="0"/>
              <a:t>interna; altera a velocidade de escoamento, que é</a:t>
            </a:r>
          </a:p>
          <a:p>
            <a:pPr algn="ctr"/>
            <a:r>
              <a:rPr lang="pt-BR" dirty="0"/>
              <a:t>proporcional à pressão atmosférica na altura do furo.</a:t>
            </a:r>
          </a:p>
          <a:p>
            <a:pPr algn="ctr"/>
            <a:r>
              <a:rPr lang="pt-BR" dirty="0"/>
              <a:t>d) Impede a saída de água, por ser maior que a pressão</a:t>
            </a:r>
          </a:p>
          <a:p>
            <a:pPr algn="ctr"/>
            <a:r>
              <a:rPr lang="pt-BR" dirty="0"/>
              <a:t>interna; regula a velocidade de escoamento, que só</a:t>
            </a:r>
          </a:p>
          <a:p>
            <a:pPr algn="ctr"/>
            <a:r>
              <a:rPr lang="pt-BR" dirty="0"/>
              <a:t>depende da pressão atmosférica.</a:t>
            </a:r>
          </a:p>
          <a:p>
            <a:pPr algn="ctr"/>
            <a:r>
              <a:rPr lang="pt-BR" dirty="0"/>
              <a:t>e) Impede a saída de água, por ser menor que a pressão</a:t>
            </a:r>
          </a:p>
          <a:p>
            <a:pPr algn="ctr"/>
            <a:r>
              <a:rPr lang="pt-BR" dirty="0"/>
              <a:t>interna; não muda a velocidade de escoamento, que só</a:t>
            </a:r>
          </a:p>
          <a:p>
            <a:pPr algn="ctr"/>
            <a:r>
              <a:rPr lang="pt-BR" dirty="0"/>
              <a:t>depende da pressão da coluna de água.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0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686"/>
    </mc:Choice>
    <mc:Fallback xmlns="">
      <p:transition spd="slow" advTm="170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Resposta correta Letra ‘‘a’’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a) Impede a saída de água, por ser maior que a pressão</a:t>
            </a:r>
          </a:p>
          <a:p>
            <a:r>
              <a:rPr lang="pt-BR" dirty="0"/>
              <a:t>interna; não muda a velocidade de escoamento, que só</a:t>
            </a:r>
          </a:p>
          <a:p>
            <a:r>
              <a:rPr lang="pt-BR" dirty="0"/>
              <a:t>depende da pressão da coluna de água.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4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81"/>
    </mc:Choice>
    <mc:Fallback xmlns="">
      <p:transition spd="slow" advTm="22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TM03457452[[fn=Celeste]]</Template>
  <TotalTime>256</TotalTime>
  <Words>465</Words>
  <Application>Microsoft Office PowerPoint</Application>
  <PresentationFormat>Widescreen</PresentationFormat>
  <Paragraphs>47</Paragraphs>
  <Slides>7</Slides>
  <Notes>2</Notes>
  <HiddenSlides>0</HiddenSlides>
  <MMClips>7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2" baseType="lpstr">
      <vt:lpstr>Arial</vt:lpstr>
      <vt:lpstr>Baskerville Old Face</vt:lpstr>
      <vt:lpstr>Calibri</vt:lpstr>
      <vt:lpstr>Calibri Light</vt:lpstr>
      <vt:lpstr>Celestial</vt:lpstr>
      <vt:lpstr>Estudando para o enem de forma invertida</vt:lpstr>
      <vt:lpstr>Apresentação do PowerPoint</vt:lpstr>
      <vt:lpstr>Apresentação do PowerPoint</vt:lpstr>
      <vt:lpstr>experimento com garrafa pet hidrostática</vt:lpstr>
      <vt:lpstr>Pressão Exercida pela Água: o Escoamento da Água em três Situações Diferentes</vt:lpstr>
      <vt:lpstr>Apresentação do PowerPoint</vt:lpstr>
      <vt:lpstr>Resposta correta Letra ‘‘a’’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Estudando para o enem de forma invertida</dc:title>
  <dc:creator>ADM</dc:creator>
  <cp:lastModifiedBy>Usuário do Windows</cp:lastModifiedBy>
  <cp:revision>15</cp:revision>
  <dcterms:created xsi:type="dcterms:W3CDTF">2017-07-29T16:59:05Z</dcterms:created>
  <dcterms:modified xsi:type="dcterms:W3CDTF">2017-08-16T12:36:24Z</dcterms:modified>
</cp:coreProperties>
</file>