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E38C4-5635-4833-8723-BCFE6BD61C95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9EC1B-05E1-485A-B32A-5946A00DD04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761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9EC1B-05E1-485A-B32A-5946A00DD04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4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303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19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1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19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98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732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4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346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21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92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16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BABE8-7FF4-409D-8538-39C92EDDD293}" type="datetimeFigureOut">
              <a:rPr lang="pt-BR" smtClean="0"/>
              <a:t>16/08/2017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069CB-6997-47DC-A6E3-8998B8C6E0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87624" y="1268760"/>
            <a:ext cx="7128792" cy="505532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Estudando para o </a:t>
            </a:r>
            <a:r>
              <a:rPr lang="pt-BR" dirty="0"/>
              <a:t>E</a:t>
            </a:r>
            <a:r>
              <a:rPr lang="pt-BR" dirty="0" smtClean="0"/>
              <a:t>nem de forma invertida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questão Enem 1998 ( 60)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sz="3000" dirty="0" smtClean="0">
                <a:solidFill>
                  <a:prstClr val="black"/>
                </a:solidFill>
                <a:ea typeface="+mn-ea"/>
                <a:cs typeface="+mn-cs"/>
              </a:rPr>
              <a:t>COMPETÊNCIA :  I   e </a:t>
            </a:r>
            <a:r>
              <a:rPr lang="pt-BR" sz="3000" dirty="0">
                <a:solidFill>
                  <a:prstClr val="black"/>
                </a:solidFill>
                <a:ea typeface="+mn-ea"/>
                <a:cs typeface="+mn-cs"/>
              </a:rPr>
              <a:t>Habilidade : H16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Escola </a:t>
            </a:r>
            <a:r>
              <a:rPr lang="pt-BR" dirty="0">
                <a:solidFill>
                  <a:prstClr val="black"/>
                </a:solidFill>
              </a:rPr>
              <a:t>: </a:t>
            </a:r>
            <a:r>
              <a:rPr lang="pt-BR" dirty="0" smtClean="0"/>
              <a:t>FILOMENA QUITIBA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NOME : ADRIAN RIBEIRO</a:t>
            </a:r>
            <a:br>
              <a:rPr lang="pt-BR" dirty="0" smtClean="0"/>
            </a:br>
            <a:r>
              <a:rPr lang="pt-BR" dirty="0" smtClean="0"/>
              <a:t>SERIE : 2M01</a:t>
            </a:r>
            <a:br>
              <a:rPr lang="pt-BR" dirty="0" smtClean="0"/>
            </a:br>
            <a:endParaRPr lang="pt-BR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 flipV="1">
            <a:off x="33144" y="-603448"/>
            <a:ext cx="6800800" cy="614536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8"/>
    </mc:Choice>
    <mc:Fallback xmlns="">
      <p:transition spd="slow" advTm="4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MAPA CONCEITUAL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340768"/>
            <a:ext cx="8046156" cy="5256584"/>
          </a:xfr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7126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98"/>
    </mc:Choice>
    <mc:Fallback xmlns="">
      <p:transition spd="slow" advTm="9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 e habilidade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pt-BR" dirty="0" smtClean="0"/>
              <a:t>COMPETÊNCIAS </a:t>
            </a:r>
            <a:r>
              <a:rPr lang="pt-BR" dirty="0">
                <a:solidFill>
                  <a:prstClr val="black"/>
                </a:solidFill>
              </a:rPr>
              <a:t>:  </a:t>
            </a:r>
            <a:r>
              <a:rPr lang="pt-BR" dirty="0" smtClean="0">
                <a:solidFill>
                  <a:prstClr val="black"/>
                </a:solidFill>
              </a:rPr>
              <a:t>I  Dominar </a:t>
            </a:r>
            <a:r>
              <a:rPr lang="pt-BR" dirty="0">
                <a:solidFill>
                  <a:prstClr val="black"/>
                </a:solidFill>
              </a:rPr>
              <a:t>a norma culta da Língua Portuguesa e fazer uso das linguagens matemática, artística e científica. </a:t>
            </a:r>
          </a:p>
          <a:p>
            <a:pPr marL="0" indent="0">
              <a:buNone/>
            </a:pPr>
            <a:r>
              <a:rPr lang="pt-BR" dirty="0" smtClean="0"/>
              <a:t>  </a:t>
            </a:r>
            <a:endParaRPr lang="pt-BR" dirty="0"/>
          </a:p>
          <a:p>
            <a:r>
              <a:rPr lang="pt-BR" dirty="0">
                <a:solidFill>
                  <a:prstClr val="black"/>
                </a:solidFill>
              </a:rPr>
              <a:t>Habilidade : H16 - Relacionar informações apresentadas em diferentes formas de linguagem e representação usadas nas Ciências, como texto discursivo, gráficos, tabelas, relações matemáticas ou linguagem </a:t>
            </a:r>
            <a:r>
              <a:rPr lang="pt-BR" dirty="0" smtClean="0">
                <a:solidFill>
                  <a:prstClr val="black"/>
                </a:solidFill>
              </a:rPr>
              <a:t>simbólica 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									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1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1"/>
    </mc:Choice>
    <mc:Fallback xmlns="">
      <p:transition spd="slow" advTm="3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Aceleração escalar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No dia a dia vemos que os objetos se movem de forma bastante variada. Carros, ônibus, pessoas e afins geralmente estão se movendo com velocidades diferentes a cada vez que os observamos. Ou seja, têm velocidade variável. Assim, a aceleração caracteriza como essa velocidade varia com o tempo. Seja fazendo-a aumentar ou diminuir. Ou até mesmo parar. Assim, a aceleração escalar média é a forma como a velocidade escalar de um corpo varia em determinado intervalo de tempo (velocidades final (v) e inicial (v0) registradas nos tempos final (t) e inicial (t0)). A aceleração calculada dessa forma é chama de aceleração média porque entre o intervalo de tempo usado, a velocidade pode apresentar valores diferentes do final ou do inicial. No entanto, se aproximarmos os instantes final e inicial cada vez mais, maiores são as chances de a velocidade sofrer variações cada vez menor. Assim, o </a:t>
            </a:r>
            <a:r>
              <a:rPr lang="pt-BR" dirty="0" err="1" smtClean="0"/>
              <a:t>Δt</a:t>
            </a:r>
            <a:r>
              <a:rPr lang="pt-BR" dirty="0" smtClean="0"/>
              <a:t> fica cada vez menor, cada vez mais próximo de 0 (mas nunca sendo 0, em absoluto). Teremos então a velocidade escalar instantânea. E, a partir dela, a aceleração escalar instantânea.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12"/>
    </mc:Choice>
    <mc:Fallback xmlns="">
      <p:transition spd="slow" advTm="109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Enem 1998 ( 60 )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5390059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Em uma prova de 100 m rasos, o desempenho típico de um corredor padrão é representado pelo gráfico a seguir 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Baseado no gráfico , em que intervalo de tempo a velocidade do corredor é aproximadamente constante:</a:t>
            </a:r>
          </a:p>
          <a:p>
            <a:r>
              <a:rPr lang="pt-BR" dirty="0" smtClean="0"/>
              <a:t>A) Entre 0 e 1 segundo </a:t>
            </a:r>
          </a:p>
          <a:p>
            <a:r>
              <a:rPr lang="pt-BR" dirty="0" smtClean="0"/>
              <a:t> B) Entre 1 e 5 segundos.</a:t>
            </a:r>
          </a:p>
          <a:p>
            <a:r>
              <a:rPr lang="pt-BR" dirty="0" smtClean="0"/>
              <a:t> C) Entre 5 e 8 segundos. </a:t>
            </a:r>
          </a:p>
          <a:p>
            <a:r>
              <a:rPr lang="pt-BR" dirty="0" smtClean="0"/>
              <a:t>D) Entre 8 e 11 segundos.</a:t>
            </a:r>
          </a:p>
          <a:p>
            <a:r>
              <a:rPr lang="pt-BR" dirty="0" smtClean="0"/>
              <a:t> E) Entre 12 e 15 segundos.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60848"/>
            <a:ext cx="468052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54"/>
    </mc:Choice>
    <mc:Fallback xmlns="">
      <p:transition spd="slow" advTm="75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Resposta letra A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36912"/>
            <a:ext cx="6480720" cy="2991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5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4"/>
    </mc:Choice>
    <mc:Fallback xmlns="">
      <p:transition spd="slow" advTm="7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334</Words>
  <Application>Microsoft Office PowerPoint</Application>
  <PresentationFormat>Apresentação na tela (4:3)</PresentationFormat>
  <Paragraphs>26</Paragraphs>
  <Slides>6</Slides>
  <Notes>1</Notes>
  <HiddenSlides>0</HiddenSlides>
  <MMClips>6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do Office</vt:lpstr>
      <vt:lpstr>Estudando para o Enem de forma invertida  questão Enem 1998 ( 60)  COMPETÊNCIA :  I   e Habilidade : H16   Escola : FILOMENA QUITIBA  NOME : ADRIAN RIBEIRO SERIE : 2M01 </vt:lpstr>
      <vt:lpstr>MAPA CONCEITUAL</vt:lpstr>
      <vt:lpstr>Competência e habilidade</vt:lpstr>
      <vt:lpstr>Aceleração escalar</vt:lpstr>
      <vt:lpstr>Questão Enem 1998 ( 60 )</vt:lpstr>
      <vt:lpstr>RESOLUÇÃO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 questao enem 1998 ( 60) Escola ESTADUAL ENSINO FUNDAMENTAL E MEDIO PROFESSORA FILOMENA QUITIBA</dc:title>
  <dc:creator>adrian</dc:creator>
  <cp:lastModifiedBy>Usuário do Windows</cp:lastModifiedBy>
  <cp:revision>12</cp:revision>
  <dcterms:created xsi:type="dcterms:W3CDTF">2017-07-26T18:52:25Z</dcterms:created>
  <dcterms:modified xsi:type="dcterms:W3CDTF">2017-08-16T13:48:46Z</dcterms:modified>
</cp:coreProperties>
</file>