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61" r:id="rId5"/>
    <p:sldId id="257" r:id="rId6"/>
    <p:sldId id="259" r:id="rId7"/>
    <p:sldId id="260" r:id="rId8"/>
    <p:sldId id="262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E007-9A1C-41CB-A029-CF39C82B4821}" type="datetimeFigureOut">
              <a:rPr lang="pt-BR" smtClean="0"/>
              <a:pPr/>
              <a:t>15/08/2017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7171415-B078-4871-9132-59F22D6A1D2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E007-9A1C-41CB-A029-CF39C82B4821}" type="datetimeFigureOut">
              <a:rPr lang="pt-BR" smtClean="0"/>
              <a:pPr/>
              <a:t>15/08/2017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1415-B078-4871-9132-59F22D6A1D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E007-9A1C-41CB-A029-CF39C82B4821}" type="datetimeFigureOut">
              <a:rPr lang="pt-BR" smtClean="0"/>
              <a:pPr/>
              <a:t>15/08/2017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1415-B078-4871-9132-59F22D6A1D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E007-9A1C-41CB-A029-CF39C82B4821}" type="datetimeFigureOut">
              <a:rPr lang="pt-BR" smtClean="0"/>
              <a:pPr/>
              <a:t>15/08/2017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1415-B078-4871-9132-59F22D6A1D2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E007-9A1C-41CB-A029-CF39C82B4821}" type="datetimeFigureOut">
              <a:rPr lang="pt-BR" smtClean="0"/>
              <a:pPr/>
              <a:t>15/08/2017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7171415-B078-4871-9132-59F22D6A1D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E007-9A1C-41CB-A029-CF39C82B4821}" type="datetimeFigureOut">
              <a:rPr lang="pt-BR" smtClean="0"/>
              <a:pPr/>
              <a:t>15/08/2017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1415-B078-4871-9132-59F22D6A1D2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E007-9A1C-41CB-A029-CF39C82B4821}" type="datetimeFigureOut">
              <a:rPr lang="pt-BR" smtClean="0"/>
              <a:pPr/>
              <a:t>15/08/2017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1415-B078-4871-9132-59F22D6A1D2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E007-9A1C-41CB-A029-CF39C82B4821}" type="datetimeFigureOut">
              <a:rPr lang="pt-BR" smtClean="0"/>
              <a:pPr/>
              <a:t>15/08/2017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1415-B078-4871-9132-59F22D6A1D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E007-9A1C-41CB-A029-CF39C82B4821}" type="datetimeFigureOut">
              <a:rPr lang="pt-BR" smtClean="0"/>
              <a:pPr/>
              <a:t>15/08/2017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1415-B078-4871-9132-59F22D6A1D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E007-9A1C-41CB-A029-CF39C82B4821}" type="datetimeFigureOut">
              <a:rPr lang="pt-BR" smtClean="0"/>
              <a:pPr/>
              <a:t>15/08/2017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1415-B078-4871-9132-59F22D6A1D2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E007-9A1C-41CB-A029-CF39C82B4821}" type="datetimeFigureOut">
              <a:rPr lang="pt-BR" smtClean="0"/>
              <a:pPr/>
              <a:t>15/08/2017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7171415-B078-4871-9132-59F22D6A1D2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91AE007-9A1C-41CB-A029-CF39C82B4821}" type="datetimeFigureOut">
              <a:rPr lang="pt-BR" smtClean="0"/>
              <a:pPr/>
              <a:t>15/08/2017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7171415-B078-4871-9132-59F22D6A1D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6.png"/><Relationship Id="rId4" Type="http://schemas.openxmlformats.org/officeDocument/2006/relationships/hyperlink" Target="http://brasilescola.uol.com.br/fisica/sistema-internacional-unidades-si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Arlex Alves Beraldo</a:t>
            </a:r>
          </a:p>
          <a:p>
            <a:r>
              <a:rPr lang="pt-BR" dirty="0" smtClean="0"/>
              <a:t>  2ºM01- EEEFM Prof.º Filomena Quitiba</a:t>
            </a:r>
          </a:p>
          <a:p>
            <a:r>
              <a:rPr lang="pt-BR" dirty="0" smtClean="0"/>
              <a:t>Velocidade Média   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Estudando para o ENEM de forma divertida! (</a:t>
            </a:r>
            <a:r>
              <a:rPr lang="pt-BR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QUESTÃO 36-2008)</a:t>
            </a:r>
            <a:endParaRPr lang="pt-BR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~PP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5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MAPA</a:t>
            </a:r>
            <a:r>
              <a:rPr lang="pt-BR" dirty="0" smtClean="0"/>
              <a:t> </a:t>
            </a:r>
            <a:r>
              <a:rPr lang="pt-BR" b="1" dirty="0" smtClean="0">
                <a:solidFill>
                  <a:srgbClr val="FF0000"/>
                </a:solidFill>
              </a:rPr>
              <a:t>CONCEITUAL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6" name="Espaço Reservado para Conteúdo 5" descr="FISICA1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957086" y="1447800"/>
            <a:ext cx="7687028" cy="4572000"/>
          </a:xfrm>
        </p:spPr>
      </p:pic>
      <p:pic>
        <p:nvPicPr>
          <p:cNvPr id="4" name="~PP325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63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COMPETÊNCIA E</a:t>
            </a:r>
            <a:r>
              <a:rPr lang="pt-BR" dirty="0" smtClean="0"/>
              <a:t> </a:t>
            </a:r>
            <a:r>
              <a:rPr lang="pt-BR" b="1" dirty="0" smtClean="0">
                <a:solidFill>
                  <a:srgbClr val="FF0000"/>
                </a:solidFill>
              </a:rPr>
              <a:t>HABILIDADE</a:t>
            </a:r>
            <a:r>
              <a:rPr lang="pt-BR" dirty="0" smtClean="0"/>
              <a:t> </a:t>
            </a:r>
            <a:r>
              <a:rPr lang="pt-BR" b="1" dirty="0" smtClean="0"/>
              <a:t>DA</a:t>
            </a:r>
            <a:r>
              <a:rPr lang="pt-BR" dirty="0" smtClean="0"/>
              <a:t> </a:t>
            </a:r>
            <a:r>
              <a:rPr lang="pt-BR" b="1" dirty="0" smtClean="0">
                <a:solidFill>
                  <a:srgbClr val="00B0F0"/>
                </a:solidFill>
              </a:rPr>
              <a:t>QUESTÃO</a:t>
            </a:r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COMPETÊNCIA</a:t>
            </a:r>
            <a:r>
              <a:rPr lang="pt-BR" dirty="0" smtClean="0"/>
              <a:t>: III - Selecionar, organizar, relacionar, interpretar dados e informações representados de diferentes formas, para tomar decisões e enfrentar situações problema</a:t>
            </a:r>
          </a:p>
          <a:p>
            <a:r>
              <a:rPr lang="pt-BR" b="1" dirty="0" smtClean="0"/>
              <a:t>HABILIDADES</a:t>
            </a:r>
            <a:r>
              <a:rPr lang="pt-BR" dirty="0" smtClean="0"/>
              <a:t>:</a:t>
            </a:r>
          </a:p>
          <a:p>
            <a:r>
              <a:rPr lang="pt-BR" dirty="0" smtClean="0"/>
              <a:t> H2 - Associar a solução de problemas de comunicação, transporte, saúde, ou outro, com o correspondente desenvolvimento científico e tecnológico. </a:t>
            </a:r>
          </a:p>
          <a:p>
            <a:r>
              <a:rPr lang="pt-BR" dirty="0" smtClean="0"/>
              <a:t>H20 - Utilizar leis físicas para interpretar processos naturais e tecnológicos que envolvem trocas de calor, mudanças de pressão e densidade ou interações físicas que provoquem movimentos de objetos. </a:t>
            </a:r>
          </a:p>
        </p:txBody>
      </p:sp>
      <p:pic>
        <p:nvPicPr>
          <p:cNvPr id="4" name="~PP234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82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VELOCIDADE</a:t>
            </a:r>
            <a:r>
              <a:rPr lang="pt-BR" dirty="0" smtClean="0"/>
              <a:t> </a:t>
            </a:r>
            <a:r>
              <a:rPr lang="pt-BR" b="1" dirty="0" smtClean="0"/>
              <a:t>MÉDIA</a:t>
            </a:r>
            <a:endParaRPr lang="pt-BR" b="1" dirty="0"/>
          </a:p>
        </p:txBody>
      </p:sp>
      <p:pic>
        <p:nvPicPr>
          <p:cNvPr id="4" name="Espaço Reservado para Conteúdo 3" descr="a-velocidade-escalar-media-definida-como-razao-entre-espaco-total-percorrido-tempo-57bdbfcb8a74f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1475656" y="1772816"/>
            <a:ext cx="6336704" cy="4572000"/>
          </a:xfrm>
        </p:spPr>
      </p:pic>
      <p:pic>
        <p:nvPicPr>
          <p:cNvPr id="5" name="~PP337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6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VELECIDADE </a:t>
            </a:r>
            <a:r>
              <a:rPr lang="pt-BR" b="1" dirty="0" smtClean="0">
                <a:solidFill>
                  <a:srgbClr val="FF0000"/>
                </a:solidFill>
              </a:rPr>
              <a:t>MÉDIA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A velocidade média é o resultado da razão entre o espaço percorrido e o tempo gasto.</a:t>
            </a:r>
          </a:p>
          <a:p>
            <a:r>
              <a:rPr lang="pt-BR" dirty="0" smtClean="0"/>
              <a:t>A </a:t>
            </a:r>
            <a:r>
              <a:rPr lang="pt-BR" b="1" dirty="0" smtClean="0"/>
              <a:t>velocidade média</a:t>
            </a:r>
            <a:r>
              <a:rPr lang="pt-BR" dirty="0" smtClean="0"/>
              <a:t> de um móvel é dada pela divisão entre o espaço total percorrido (</a:t>
            </a:r>
            <a:r>
              <a:rPr lang="pt-BR" dirty="0" err="1" smtClean="0"/>
              <a:t>Δs</a:t>
            </a:r>
            <a:r>
              <a:rPr lang="pt-BR" dirty="0" smtClean="0"/>
              <a:t>) e o tempo gasto no percurso (</a:t>
            </a:r>
            <a:r>
              <a:rPr lang="pt-BR" dirty="0" err="1" smtClean="0"/>
              <a:t>Δt</a:t>
            </a:r>
            <a:r>
              <a:rPr lang="pt-BR" dirty="0" smtClean="0"/>
              <a:t>), de modo que:</a:t>
            </a:r>
          </a:p>
          <a:p>
            <a:r>
              <a:rPr lang="pt-BR" b="1" dirty="0" err="1" smtClean="0"/>
              <a:t>v</a:t>
            </a:r>
            <a:r>
              <a:rPr lang="pt-BR" b="1" baseline="-25000" dirty="0" err="1" smtClean="0"/>
              <a:t>M</a:t>
            </a:r>
            <a:r>
              <a:rPr lang="pt-BR" b="1" dirty="0" smtClean="0"/>
              <a:t> = </a:t>
            </a:r>
            <a:r>
              <a:rPr lang="el-GR" b="1" u="sng" dirty="0" smtClean="0"/>
              <a:t>Δ</a:t>
            </a:r>
            <a:r>
              <a:rPr lang="pt-BR" b="1" u="sng" dirty="0" smtClean="0"/>
              <a:t>s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       </a:t>
            </a:r>
            <a:r>
              <a:rPr lang="el-GR" b="1" dirty="0" smtClean="0"/>
              <a:t>Δ</a:t>
            </a:r>
            <a:r>
              <a:rPr lang="pt-BR" b="1" dirty="0" smtClean="0"/>
              <a:t>t  </a:t>
            </a:r>
          </a:p>
          <a:p>
            <a:r>
              <a:rPr lang="pt-BR" dirty="0" smtClean="0"/>
              <a:t>A unidade de medida para velocidade média no </a:t>
            </a:r>
            <a:r>
              <a:rPr lang="pt-BR" dirty="0" smtClean="0">
                <a:hlinkClick r:id="rId4"/>
              </a:rPr>
              <a:t>Sistema Internacional de Unidades</a:t>
            </a:r>
            <a:r>
              <a:rPr lang="pt-BR" dirty="0" smtClean="0"/>
              <a:t> é o metro por segundo (m/s). Todavia, em nosso cotidiano, a unidade quilômetro por hora (km/h) é mais </a:t>
            </a:r>
            <a:r>
              <a:rPr lang="pt-BR" b="1" dirty="0" smtClean="0"/>
              <a:t>COMUM</a:t>
            </a:r>
            <a:endParaRPr lang="pt-BR" b="1" dirty="0"/>
          </a:p>
        </p:txBody>
      </p:sp>
      <p:pic>
        <p:nvPicPr>
          <p:cNvPr id="4" name="~PP259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28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EXEMPLOS DO </a:t>
            </a:r>
            <a:r>
              <a:rPr lang="pt-BR" b="1" dirty="0" smtClean="0">
                <a:solidFill>
                  <a:srgbClr val="FF0000"/>
                </a:solidFill>
              </a:rPr>
              <a:t>DIA-A-DIA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Um carro se desloca de Florianópolis – SC a Curitiba – PR. Sabendo que a distância entre as duas cidades é de 300 km e que o percurso iniciou as 7 horas e terminou ao meio dia, calcule a velocidade média do carro durante a viagem:</a:t>
            </a:r>
            <a:endParaRPr lang="pt-BR" b="1" u="sng" dirty="0" smtClean="0"/>
          </a:p>
          <a:p>
            <a:endParaRPr lang="pt-BR" b="1" u="sng" dirty="0" smtClean="0"/>
          </a:p>
          <a:p>
            <a:endParaRPr lang="pt-BR" b="1" u="sng" dirty="0" smtClean="0"/>
          </a:p>
          <a:p>
            <a:r>
              <a:rPr lang="el-GR" b="1" u="sng" dirty="0" smtClean="0"/>
              <a:t>Δ</a:t>
            </a:r>
            <a:r>
              <a:rPr lang="pt-BR" b="1" u="sng" dirty="0" smtClean="0"/>
              <a:t>s = 300 KM</a:t>
            </a:r>
          </a:p>
          <a:p>
            <a:endParaRPr lang="pt-BR" b="1" u="sng" dirty="0" smtClean="0"/>
          </a:p>
          <a:p>
            <a:r>
              <a:rPr lang="el-GR" b="1" u="sng" dirty="0" smtClean="0"/>
              <a:t>Δ</a:t>
            </a:r>
            <a:r>
              <a:rPr lang="pt-BR" b="1" u="sng" dirty="0" smtClean="0"/>
              <a:t>t = 5H</a:t>
            </a:r>
          </a:p>
          <a:p>
            <a:r>
              <a:rPr lang="pt-BR" b="1" u="sng" dirty="0" err="1" smtClean="0"/>
              <a:t>v</a:t>
            </a:r>
            <a:r>
              <a:rPr lang="pt-BR" b="1" u="sng" baseline="-25000" dirty="0" err="1" smtClean="0"/>
              <a:t>M</a:t>
            </a:r>
            <a:r>
              <a:rPr lang="pt-BR" b="1" u="sng" dirty="0" smtClean="0"/>
              <a:t> = </a:t>
            </a:r>
            <a:r>
              <a:rPr lang="el-GR" b="1" u="sng" dirty="0" smtClean="0"/>
              <a:t>Δ</a:t>
            </a:r>
            <a:r>
              <a:rPr lang="pt-BR" b="1" u="sng" dirty="0" smtClean="0"/>
              <a:t>s </a:t>
            </a:r>
            <a:br>
              <a:rPr lang="pt-BR" b="1" u="sng" dirty="0" smtClean="0"/>
            </a:br>
            <a:r>
              <a:rPr lang="pt-BR" b="1" u="sng" dirty="0" smtClean="0"/>
              <a:t>       </a:t>
            </a:r>
            <a:r>
              <a:rPr lang="el-GR" b="1" u="sng" dirty="0" smtClean="0"/>
              <a:t>Δ</a:t>
            </a:r>
            <a:r>
              <a:rPr lang="pt-BR" b="1" u="sng" dirty="0" smtClean="0"/>
              <a:t>t  </a:t>
            </a:r>
          </a:p>
          <a:p>
            <a:r>
              <a:rPr lang="pt-BR" b="1" dirty="0" smtClean="0"/>
              <a:t>Então dividiremos 300/5, que dará</a:t>
            </a:r>
          </a:p>
          <a:p>
            <a:r>
              <a:rPr lang="pt-BR" b="1" dirty="0" smtClean="0"/>
              <a:t>Vm= 60 km/h.</a:t>
            </a:r>
          </a:p>
          <a:p>
            <a:endParaRPr lang="pt-BR" b="1" dirty="0" smtClean="0"/>
          </a:p>
        </p:txBody>
      </p:sp>
      <p:pic>
        <p:nvPicPr>
          <p:cNvPr id="4" name="~PP342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76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QUESTÃO DO </a:t>
            </a:r>
            <a:r>
              <a:rPr lang="pt-BR" b="1" dirty="0" smtClean="0">
                <a:solidFill>
                  <a:srgbClr val="00B0F0"/>
                </a:solidFill>
              </a:rPr>
              <a:t>ENEM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84784"/>
            <a:ext cx="7200800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~PP136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47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B0F0"/>
                </a:solidFill>
              </a:rPr>
              <a:t>RESOLUÇÃO: </a:t>
            </a:r>
            <a:endParaRPr lang="pt-BR" b="1" dirty="0">
              <a:solidFill>
                <a:srgbClr val="00B0F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700808"/>
            <a:ext cx="3771900" cy="3562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1075" y="1844824"/>
            <a:ext cx="4352925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~PP406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90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trimônio Líquido">
  <a:themeElements>
    <a:clrScheme name="Patrimônio Líquid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atrimônio Líquid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1244</TotalTime>
  <Words>204</Words>
  <Application>Microsoft Office PowerPoint</Application>
  <PresentationFormat>Apresentação na tela (4:3)</PresentationFormat>
  <Paragraphs>28</Paragraphs>
  <Slides>8</Slides>
  <Notes>0</Notes>
  <HiddenSlides>0</HiddenSlides>
  <MMClips>8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Cambria</vt:lpstr>
      <vt:lpstr>Franklin Gothic Book</vt:lpstr>
      <vt:lpstr>Perpetua</vt:lpstr>
      <vt:lpstr>Wingdings 2</vt:lpstr>
      <vt:lpstr>Patrimônio Líquido</vt:lpstr>
      <vt:lpstr>Estudando para o ENEM de forma divertida! (QUESTÃO 36-2008)</vt:lpstr>
      <vt:lpstr>MAPA CONCEITUAL</vt:lpstr>
      <vt:lpstr>COMPETÊNCIA E HABILIDADE DA QUESTÃO</vt:lpstr>
      <vt:lpstr>VELOCIDADE MÉDIA</vt:lpstr>
      <vt:lpstr>VELECIDADE MÉDIA</vt:lpstr>
      <vt:lpstr>EXEMPLOS DO DIA-A-DIA</vt:lpstr>
      <vt:lpstr>QUESTÃO DO ENEM </vt:lpstr>
      <vt:lpstr>RESOLUÇÃO: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divertida! (QUESTÃO 36-2008)</dc:title>
  <dc:creator>arlex</dc:creator>
  <cp:lastModifiedBy>Usuário do Windows</cp:lastModifiedBy>
  <cp:revision>4</cp:revision>
  <dcterms:created xsi:type="dcterms:W3CDTF">2017-07-28T20:50:16Z</dcterms:created>
  <dcterms:modified xsi:type="dcterms:W3CDTF">2017-08-16T02:11:13Z</dcterms:modified>
</cp:coreProperties>
</file>