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14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87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87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6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65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75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59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76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30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78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54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9B95-EEC8-4C17-9AA2-CC61305F1BF3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33432-6E63-4015-A975-F148F9E2E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094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lgerian" pitchFamily="82" charset="0"/>
              </a:rPr>
              <a:t>E.E.E.F.M.: Filomena Quitiba</a:t>
            </a:r>
          </a:p>
          <a:p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Estudando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ndalus" pitchFamily="18" charset="-78"/>
                <a:cs typeface="Andalus" pitchFamily="18" charset="-78"/>
              </a:rPr>
              <a:t>para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lgerian" pitchFamily="82" charset="0"/>
              </a:rPr>
              <a:t>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lgerian" pitchFamily="82" charset="0"/>
              </a:rPr>
              <a:t>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lgerian" pitchFamily="82" charset="0"/>
              </a:rPr>
              <a:t>ENEM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lgerian" pitchFamily="82" charset="0"/>
              </a:rPr>
              <a:t>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</a:rPr>
              <a:t>de forma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invertida.</a:t>
            </a:r>
          </a:p>
          <a:p>
            <a:pPr algn="l"/>
            <a:endParaRPr lang="pt-BR" sz="28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Nome: Lucas Siqueira.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Prof.: Lucas Xavier.</a:t>
            </a:r>
          </a:p>
          <a:p>
            <a:pPr algn="l"/>
            <a:endParaRPr lang="pt-BR" sz="2800" dirty="0" smtClean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Turma: 1º ano M06.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Cinemática: </a:t>
            </a:r>
            <a:r>
              <a:rPr lang="pt-BR" sz="2800" u="sng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Movimento uniforme 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e </a:t>
            </a:r>
            <a:r>
              <a:rPr lang="pt-BR" sz="2800" u="sng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aceleração tangencial.</a:t>
            </a:r>
          </a:p>
          <a:p>
            <a:pPr algn="l"/>
            <a:endParaRPr lang="pt-BR" sz="2800" dirty="0" smtClean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ENEM 2014 questão 78.</a:t>
            </a:r>
          </a:p>
          <a:p>
            <a:pPr algn="l"/>
            <a:endParaRPr lang="pt-BR" sz="36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algn="l"/>
            <a:endParaRPr lang="pt-BR" sz="3600" dirty="0" smtClean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endParaRPr lang="pt-BR" sz="6000" dirty="0" smtClean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algn="l"/>
            <a:endParaRPr lang="pt-BR" sz="6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9"/>
    </mc:Choice>
    <mc:Fallback>
      <p:transition spd="slow" advTm="27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/>
          <a:lstStyle/>
          <a:p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ndalus" pitchFamily="18" charset="-78"/>
                <a:cs typeface="Andalus" pitchFamily="18" charset="-78"/>
              </a:rPr>
              <a:t>Mapa</a:t>
            </a:r>
            <a:r>
              <a:rPr lang="pt-BR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Rounded MT Bold" pitchFamily="34" charset="0"/>
              </a:rPr>
              <a:t>Conceitual</a:t>
            </a:r>
            <a:endParaRPr lang="pt-BR" sz="6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03520"/>
            <a:ext cx="9143999" cy="5454480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dirty="0" smtClean="0"/>
          </a:p>
          <a:p>
            <a:pPr marL="0" indent="0">
              <a:buNone/>
            </a:pPr>
            <a:endParaRPr lang="pt-BR" sz="2000" dirty="0" smtClean="0"/>
          </a:p>
          <a:p>
            <a:pPr marL="0" indent="0">
              <a:buNone/>
            </a:pPr>
            <a:r>
              <a:rPr lang="pt-BR" sz="2000" dirty="0" smtClean="0"/>
              <a:t>                       </a:t>
            </a:r>
          </a:p>
          <a:p>
            <a:pPr marL="0" lvl="0" indent="0">
              <a:buNone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</a:rPr>
              <a:t>          </a:t>
            </a:r>
            <a:endParaRPr lang="pt-BR" sz="2000" dirty="0">
              <a:solidFill>
                <a:srgbClr val="EEECE1">
                  <a:lumMod val="25000"/>
                </a:srgbClr>
              </a:solidFill>
            </a:endParaRPr>
          </a:p>
          <a:p>
            <a:pPr marL="0" indent="0">
              <a:buNone/>
            </a:pP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</a:rPr>
              <a:t>    </a:t>
            </a:r>
          </a:p>
          <a:p>
            <a:pPr marL="0" indent="0">
              <a:buNone/>
            </a:pP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1412776"/>
            <a:ext cx="2915816" cy="504056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Estudando para o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ENEM.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611560" y="1916832"/>
            <a:ext cx="1512168" cy="129614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0" y="3212976"/>
            <a:ext cx="2987824" cy="576064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ENEM 2014</a:t>
            </a:r>
          </a:p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Questão 78.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9" name="Conector de seta reta 8"/>
          <p:cNvCxnSpPr>
            <a:endCxn id="17" idx="1"/>
          </p:cNvCxnSpPr>
          <p:nvPr/>
        </p:nvCxnSpPr>
        <p:spPr>
          <a:xfrm>
            <a:off x="2987824" y="3789040"/>
            <a:ext cx="1224136" cy="33709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 rot="19193265">
            <a:off x="754469" y="2419273"/>
            <a:ext cx="837411" cy="2560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B</a:t>
            </a:r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ase</a:t>
            </a:r>
            <a:endParaRPr lang="pt-BR" sz="2000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4211960" y="3887161"/>
            <a:ext cx="1800200" cy="477943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0070C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G</a:t>
            </a:r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O</a:t>
            </a:r>
            <a:r>
              <a:rPr lang="pt-BR" sz="2000" dirty="0" smtClean="0">
                <a:solidFill>
                  <a:srgbClr val="FFC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O</a:t>
            </a:r>
            <a:r>
              <a:rPr lang="pt-BR" sz="2000" dirty="0" smtClean="0">
                <a:solidFill>
                  <a:srgbClr val="0070C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G</a:t>
            </a:r>
            <a:r>
              <a:rPr lang="pt-BR" sz="2000" dirty="0" smtClean="0">
                <a:solidFill>
                  <a:srgbClr val="00B05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L</a:t>
            </a:r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E.</a:t>
            </a:r>
            <a:endParaRPr lang="pt-BR" sz="2000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19" name="Conector de seta reta 18"/>
          <p:cNvCxnSpPr>
            <a:stCxn id="17" idx="0"/>
            <a:endCxn id="22" idx="2"/>
          </p:cNvCxnSpPr>
          <p:nvPr/>
        </p:nvCxnSpPr>
        <p:spPr>
          <a:xfrm flipH="1" flipV="1">
            <a:off x="4928184" y="2683678"/>
            <a:ext cx="183876" cy="12034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4028084" y="2179622"/>
            <a:ext cx="1800200" cy="504056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Wikifisica.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25" name="Conector de seta reta 24"/>
          <p:cNvCxnSpPr>
            <a:stCxn id="22" idx="3"/>
            <a:endCxn id="26" idx="1"/>
          </p:cNvCxnSpPr>
          <p:nvPr/>
        </p:nvCxnSpPr>
        <p:spPr>
          <a:xfrm flipV="1">
            <a:off x="5828284" y="1844824"/>
            <a:ext cx="1600728" cy="58682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/>
          <p:cNvSpPr/>
          <p:nvPr/>
        </p:nvSpPr>
        <p:spPr>
          <a:xfrm>
            <a:off x="7429012" y="1412776"/>
            <a:ext cx="1691680" cy="864096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Sites:</a:t>
            </a:r>
          </a:p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Brainly e Infoescola.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5" name="Retângulo 34"/>
          <p:cNvSpPr/>
          <p:nvPr/>
        </p:nvSpPr>
        <p:spPr>
          <a:xfrm rot="928559">
            <a:off x="3086759" y="3718546"/>
            <a:ext cx="1077599" cy="2267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Pesquisa</a:t>
            </a:r>
            <a:endParaRPr lang="pt-BR" sz="2000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6" name="Retângulo 35"/>
          <p:cNvSpPr/>
          <p:nvPr/>
        </p:nvSpPr>
        <p:spPr>
          <a:xfrm rot="15674701">
            <a:off x="4300535" y="3189228"/>
            <a:ext cx="1062197" cy="2437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Procura</a:t>
            </a:r>
            <a:endParaRPr lang="pt-BR" sz="2000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42" name="Retângulo 41"/>
          <p:cNvSpPr/>
          <p:nvPr/>
        </p:nvSpPr>
        <p:spPr>
          <a:xfrm rot="20355334">
            <a:off x="5830088" y="1770926"/>
            <a:ext cx="1538637" cy="291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Complemento</a:t>
            </a:r>
            <a:endParaRPr lang="pt-BR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48" name="Conector de seta reta 47"/>
          <p:cNvCxnSpPr/>
          <p:nvPr/>
        </p:nvCxnSpPr>
        <p:spPr>
          <a:xfrm>
            <a:off x="2123728" y="3789040"/>
            <a:ext cx="2088232" cy="11521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/>
          <p:cNvSpPr/>
          <p:nvPr/>
        </p:nvSpPr>
        <p:spPr>
          <a:xfrm>
            <a:off x="4255862" y="4689140"/>
            <a:ext cx="1800200" cy="504056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computador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51" name="Conector de seta reta 50"/>
          <p:cNvCxnSpPr/>
          <p:nvPr/>
        </p:nvCxnSpPr>
        <p:spPr>
          <a:xfrm flipV="1">
            <a:off x="6018979" y="3068960"/>
            <a:ext cx="1073301" cy="162018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ângulo 51"/>
          <p:cNvSpPr/>
          <p:nvPr/>
        </p:nvSpPr>
        <p:spPr>
          <a:xfrm>
            <a:off x="7092280" y="2767658"/>
            <a:ext cx="1872208" cy="543465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PowerPoint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56" name="Conector de seta reta 55"/>
          <p:cNvCxnSpPr>
            <a:stCxn id="49" idx="3"/>
          </p:cNvCxnSpPr>
          <p:nvPr/>
        </p:nvCxnSpPr>
        <p:spPr>
          <a:xfrm>
            <a:off x="6056062" y="4941168"/>
            <a:ext cx="1180234" cy="3600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ângulo 56"/>
          <p:cNvSpPr/>
          <p:nvPr/>
        </p:nvSpPr>
        <p:spPr>
          <a:xfrm>
            <a:off x="7269119" y="5121188"/>
            <a:ext cx="1781815" cy="504056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Internet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59" name="Conector de seta reta 58"/>
          <p:cNvCxnSpPr>
            <a:stCxn id="57" idx="0"/>
          </p:cNvCxnSpPr>
          <p:nvPr/>
        </p:nvCxnSpPr>
        <p:spPr>
          <a:xfrm flipH="1" flipV="1">
            <a:off x="8160026" y="4365104"/>
            <a:ext cx="1" cy="75608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 59"/>
          <p:cNvSpPr/>
          <p:nvPr/>
        </p:nvSpPr>
        <p:spPr>
          <a:xfrm>
            <a:off x="7236296" y="3887161"/>
            <a:ext cx="1728192" cy="477944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E-mail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62" name="Conector de seta reta 61"/>
          <p:cNvCxnSpPr/>
          <p:nvPr/>
        </p:nvCxnSpPr>
        <p:spPr>
          <a:xfrm>
            <a:off x="5508104" y="5193196"/>
            <a:ext cx="1296144" cy="11161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tângulo 62"/>
          <p:cNvSpPr/>
          <p:nvPr/>
        </p:nvSpPr>
        <p:spPr>
          <a:xfrm>
            <a:off x="6804248" y="6057292"/>
            <a:ext cx="1944216" cy="504056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PodCast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cxnSp>
        <p:nvCxnSpPr>
          <p:cNvPr id="65" name="Conector de seta reta 64"/>
          <p:cNvCxnSpPr/>
          <p:nvPr/>
        </p:nvCxnSpPr>
        <p:spPr>
          <a:xfrm flipH="1">
            <a:off x="1979712" y="5193196"/>
            <a:ext cx="2276150" cy="5580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ângulo 65"/>
          <p:cNvSpPr/>
          <p:nvPr/>
        </p:nvSpPr>
        <p:spPr>
          <a:xfrm>
            <a:off x="989856" y="5793002"/>
            <a:ext cx="1979712" cy="471760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Fone com microfone</a:t>
            </a:r>
            <a:endParaRPr lang="pt-BR" sz="2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67" name="Retângulo 66"/>
          <p:cNvSpPr/>
          <p:nvPr/>
        </p:nvSpPr>
        <p:spPr>
          <a:xfrm rot="1790303">
            <a:off x="2844496" y="4297496"/>
            <a:ext cx="1303040" cy="202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Processo</a:t>
            </a:r>
            <a:endParaRPr lang="pt-BR" sz="2000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68" name="Retângulo 67"/>
          <p:cNvSpPr/>
          <p:nvPr/>
        </p:nvSpPr>
        <p:spPr>
          <a:xfrm rot="7456893" flipV="1">
            <a:off x="5934319" y="3435236"/>
            <a:ext cx="1165174" cy="321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Programas</a:t>
            </a:r>
            <a:endParaRPr lang="pt-BR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69" name="Retângulo 68"/>
          <p:cNvSpPr/>
          <p:nvPr/>
        </p:nvSpPr>
        <p:spPr>
          <a:xfrm rot="1096712">
            <a:off x="6178241" y="4773515"/>
            <a:ext cx="978343" cy="298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Recurso</a:t>
            </a:r>
            <a:endParaRPr lang="pt-BR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70" name="Retângulo 69"/>
          <p:cNvSpPr/>
          <p:nvPr/>
        </p:nvSpPr>
        <p:spPr>
          <a:xfrm rot="16200000">
            <a:off x="7685179" y="4597958"/>
            <a:ext cx="614403" cy="2160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E</a:t>
            </a:r>
            <a:r>
              <a:rPr lang="pt-BR" sz="14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nvio</a:t>
            </a:r>
            <a:endParaRPr lang="pt-BR" sz="1400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71" name="Retângulo 70"/>
          <p:cNvSpPr/>
          <p:nvPr/>
        </p:nvSpPr>
        <p:spPr>
          <a:xfrm rot="2339263">
            <a:off x="5841648" y="5554784"/>
            <a:ext cx="1073874" cy="2928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Finalidade</a:t>
            </a:r>
            <a:endParaRPr lang="pt-BR" sz="1600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72" name="Retângulo 71"/>
          <p:cNvSpPr/>
          <p:nvPr/>
        </p:nvSpPr>
        <p:spPr>
          <a:xfrm rot="20695395">
            <a:off x="2103931" y="5123735"/>
            <a:ext cx="1944216" cy="2979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Equipamento</a:t>
            </a:r>
            <a:endParaRPr lang="pt-BR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0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12"/>
    </mc:Choice>
    <mc:Fallback>
      <p:transition spd="slow" advTm="119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ndalus" pitchFamily="18" charset="-78"/>
                <a:cs typeface="Andalus" pitchFamily="18" charset="-78"/>
              </a:rPr>
              <a:t>Competências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e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Narrow" pitchFamily="34" charset="0"/>
              </a:rPr>
              <a:t>Habilidades</a:t>
            </a:r>
            <a:endParaRPr lang="pt-BR" sz="6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Competência III </a:t>
            </a:r>
            <a:r>
              <a:rPr lang="pt-BR" sz="2400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-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Selecionar,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organizar, relacionar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, interpretar dados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e infor--mações representados de diferentes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formas para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tomar decisões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e enfrentar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situações-problema.</a:t>
            </a:r>
          </a:p>
          <a:p>
            <a:pPr marL="0" indent="0">
              <a:buNone/>
            </a:pPr>
            <a:endParaRPr lang="pt-BR" sz="24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H20 -</a:t>
            </a:r>
            <a:r>
              <a:rPr lang="pt-BR" sz="240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Utilizar leis físicas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para interpretar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processos naturais e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tecnológicos que envolvem trocas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de calor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, mudanças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de  pressão e densidade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ou interações físicas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que provoquem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movimentos de objetos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.  </a:t>
            </a:r>
          </a:p>
          <a:p>
            <a:pPr marL="0" indent="0">
              <a:buNone/>
            </a:pPr>
            <a:endParaRPr lang="pt-BR" sz="28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marL="0" indent="0">
              <a:buNone/>
            </a:pPr>
            <a:endParaRPr lang="pt-BR" sz="2800" dirty="0" smtClean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endParaRPr lang="pt-B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" y="4296783"/>
            <a:ext cx="2942254" cy="256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14" y="4296783"/>
            <a:ext cx="3168352" cy="256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96782"/>
            <a:ext cx="3053648" cy="256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5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38"/>
    </mc:Choice>
    <mc:Fallback>
      <p:transition spd="slow" advTm="5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gency FB" pitchFamily="34" charset="0"/>
                <a:cs typeface="Aharoni" pitchFamily="2" charset="-79"/>
              </a:rPr>
              <a:t>Conceitos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da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 Física</a:t>
            </a:r>
            <a:endParaRPr lang="pt-BR" sz="6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000" u="sng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Movimento Uniforme</a:t>
            </a:r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: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é qualquer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movimento realizado por um corpo que percorre distâncias iguais em tempos iguais.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No</a:t>
            </a:r>
            <a:r>
              <a:rPr lang="pt-BR" sz="2000" dirty="0"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 </a:t>
            </a:r>
            <a:r>
              <a:rPr lang="pt-BR" sz="2000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MU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, o corpo não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precisa estar se movimentando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em linha reta, em círculos ou em qualquer outra forma, basta que a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sua </a:t>
            </a:r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Velocidade escalar </a:t>
            </a:r>
            <a:r>
              <a:rPr lang="pt-BR" sz="2000" dirty="0"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 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se mantenha a mesma por todo o tempo. Então, a velocidade escalar média é igual à velocidade escalar, pois o corpo mantém a mesma velocidade em todo o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trajeto.</a:t>
            </a:r>
            <a:r>
              <a:rPr lang="pt-BR" sz="2000" dirty="0"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 </a:t>
            </a:r>
            <a:r>
              <a:rPr lang="pt-BR" sz="2000" dirty="0" smtClean="0"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                             </a:t>
            </a:r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vm=</a:t>
            </a:r>
            <a:r>
              <a:rPr lang="el-GR" sz="2000" u="sng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Δ</a:t>
            </a:r>
            <a:r>
              <a:rPr lang="pt-BR" sz="2000" u="sng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S</a:t>
            </a:r>
          </a:p>
          <a:p>
            <a:pPr marL="0" indent="0">
              <a:buNone/>
            </a:pPr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                                                                              </a:t>
            </a:r>
            <a:r>
              <a:rPr lang="el-G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Δ</a:t>
            </a:r>
            <a:r>
              <a:rPr lang="pt-BR" sz="2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u="sng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Aceleração Tangencial :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Um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movimento circular, na mecânica clássica, é aquele em que o objeto ou ponto material se desloca numa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trajetória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circular. Uma força centrípeta muda de direção o vetor velocidade, sendo continuamente aplicada para o centro do círculo. </a:t>
            </a:r>
            <a:endParaRPr lang="pt-BR" sz="2000" dirty="0" smtClean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653136"/>
            <a:ext cx="3080469" cy="22048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4" y="4653136"/>
            <a:ext cx="3075706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90"/>
    </mc:Choice>
    <mc:Fallback>
      <p:transition spd="slow" advTm="180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Questão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do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ell MT" pitchFamily="18" charset="0"/>
              </a:rPr>
              <a:t>ENEM</a:t>
            </a:r>
            <a:endParaRPr lang="pt-BR" sz="6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ell MT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Um professor utiliza essa história em quadrinhos 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para discutir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com os estudantes o movimento de satélites. 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Nesse sentido, pede a eles que analisem o movimento do coelhinho, considerando o módulo da velocidade constante.</a:t>
            </a:r>
            <a:endParaRPr lang="pt-BR" sz="28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19129"/>
            <a:ext cx="3816424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6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4"/>
    </mc:Choice>
    <mc:Fallback>
      <p:transition spd="slow" advTm="3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Questões</a:t>
            </a:r>
            <a:endParaRPr lang="pt-BR" sz="6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Desprezando a existência de forças dissipativas, o vetor</a:t>
            </a:r>
          </a:p>
          <a:p>
            <a:pPr marL="0" indent="0">
              <a:buNone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aceleração tangencial do coelhinho, no terceiro 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quadrinho, é</a:t>
            </a:r>
            <a:endParaRPr lang="pt-BR" sz="28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marL="0" indent="0">
              <a:buNone/>
            </a:pPr>
            <a:r>
              <a:rPr lang="pt-BR" sz="2800" dirty="0" smtClean="0">
                <a:solidFill>
                  <a:srgbClr val="C00000"/>
                </a:solidFill>
              </a:rPr>
              <a:t>a</a:t>
            </a:r>
            <a:r>
              <a:rPr lang="pt-BR" sz="2800" dirty="0">
                <a:solidFill>
                  <a:srgbClr val="C00000"/>
                </a:solidFill>
              </a:rPr>
              <a:t>)</a:t>
            </a:r>
            <a:r>
              <a:rPr lang="pt-BR" sz="2800" dirty="0"/>
              <a:t>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skerville Old Face" pitchFamily="18" charset="0"/>
              </a:rPr>
              <a:t>nulo.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C00000"/>
                </a:solidFill>
              </a:rPr>
              <a:t>b)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paralelo à sua velocidade linear e no mesmo sentido.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C00000"/>
                </a:solidFill>
              </a:rPr>
              <a:t>c)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paralelo à sua velocidade linear e no sentido oposto.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C00000"/>
                </a:solidFill>
              </a:rPr>
              <a:t>d)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perpendicular à sua velocidade linear e dirigido para o</a:t>
            </a:r>
          </a:p>
          <a:p>
            <a:pPr marL="0" indent="0">
              <a:buNone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centro da Terra.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C00000"/>
                </a:solidFill>
              </a:rPr>
              <a:t>e)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perpendicular à sua velocidade linear e dirigido para</a:t>
            </a:r>
          </a:p>
          <a:p>
            <a:pPr marL="0" indent="0">
              <a:buNone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fora da superfície da Terra.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0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61"/>
    </mc:Choice>
    <mc:Fallback>
      <p:transition spd="slow" advTm="54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Resolução</a:t>
            </a:r>
            <a:endParaRPr lang="pt-BR" sz="6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chemeClr val="tx1"/>
          </a:solidFill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Uniforme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significa que não varia a 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velocidade, quando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a velocidade não varia significa que não existe aceleração (</a:t>
            </a:r>
            <a:r>
              <a:rPr lang="pt-BR" sz="2800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ou seja aceleração nula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aceleração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é a grandeza que mede a variação da velocidade, se a velocidade não varia então a aceleração é 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nula.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se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a velocidade não varia o movimento é 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uniforme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Resumindo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: A aceleração é nula pois a velocidade não varia. </a:t>
            </a:r>
            <a:endParaRPr lang="pt-BR" sz="2800" dirty="0" smtClean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pt-BR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Sendo a órbita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circular, o movimento será uniforme e</a:t>
            </a:r>
          </a:p>
          <a:p>
            <a:pPr marL="0" indent="0">
              <a:buNone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a aceleração tangencial será nula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.</a:t>
            </a:r>
          </a:p>
          <a:p>
            <a:pPr marL="0" indent="0">
              <a:buNone/>
            </a:pPr>
            <a:endParaRPr lang="pt-BR" sz="28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marL="0" indent="0" algn="ctr">
              <a:buNone/>
            </a:pP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R.E.S.P.O.S.T.A</a:t>
            </a:r>
          </a:p>
          <a:p>
            <a:pPr marL="0" indent="0" algn="ctr">
              <a:buNone/>
            </a:pPr>
            <a:r>
              <a:rPr lang="pt-BR" sz="6000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a)</a:t>
            </a:r>
            <a:endParaRPr lang="pt-BR" sz="6000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1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33"/>
    </mc:Choice>
    <mc:Fallback>
      <p:transition spd="slow" advTm="8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haroni"/>
              </a:rPr>
              <a:t>Valeu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pela 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lgerian" panose="04020705040A02060702" pitchFamily="82" charset="0"/>
              </a:rPr>
              <a:t>atenção</a:t>
            </a:r>
            <a:r>
              <a:rPr lang="pt-BR" sz="6000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anose="02020602080505020303" pitchFamily="18" charset="0"/>
              </a:rPr>
              <a:t> </a:t>
            </a:r>
            <a:endParaRPr lang="pt-BR" sz="6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8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5"/>
    </mc:Choice>
    <mc:Fallback>
      <p:transition spd="slow" advTm="8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375</Words>
  <Application>Microsoft Office PowerPoint</Application>
  <PresentationFormat>Apresentação na tela (4:3)</PresentationFormat>
  <Paragraphs>80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Tema do Office</vt:lpstr>
      <vt:lpstr>Apresentação do PowerPoint</vt:lpstr>
      <vt:lpstr>Mapa Conceitual</vt:lpstr>
      <vt:lpstr>Competências e Habilidades</vt:lpstr>
      <vt:lpstr>Conceitos da Física</vt:lpstr>
      <vt:lpstr>Questão do ENEM</vt:lpstr>
      <vt:lpstr>Questões</vt:lpstr>
      <vt:lpstr>Resolução</vt:lpstr>
      <vt:lpstr>Valeu pela atenção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</dc:creator>
  <cp:lastModifiedBy>Lucas Siqueira</cp:lastModifiedBy>
  <cp:revision>34</cp:revision>
  <dcterms:created xsi:type="dcterms:W3CDTF">2017-07-24T17:48:01Z</dcterms:created>
  <dcterms:modified xsi:type="dcterms:W3CDTF">2017-07-30T20:21:49Z</dcterms:modified>
</cp:coreProperties>
</file>