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2614EA-0555-3545-A8BF-222D28FE3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362" y="2216967"/>
            <a:ext cx="9068586" cy="2152627"/>
          </a:xfrm>
        </p:spPr>
        <p:txBody>
          <a:bodyPr/>
          <a:lstStyle/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E.E.E.F.M. “Filomena quitiba”</a:t>
            </a:r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Estudando para o enem de forma invertida</a:t>
            </a:r>
            <a:b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Cinemática: Velocidade média</a:t>
            </a:r>
            <a:b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1998-59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D9E0782F-7A44-3C44-8984-C96569687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179094"/>
            <a:ext cx="9070848" cy="1619250"/>
          </a:xfrm>
        </p:spPr>
        <p:txBody>
          <a:bodyPr>
            <a:normAutofit/>
          </a:bodyPr>
          <a:lstStyle/>
          <a:p>
            <a:pPr algn="l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Disciplina: Física                                                           Turma:1M04</a:t>
            </a:r>
          </a:p>
          <a:p>
            <a:pPr algn="l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Aluno(a): Amanda Cardoso                                        Professor: Lucas Antonio</a:t>
            </a:r>
          </a:p>
        </p:txBody>
      </p:sp>
      <p:pic>
        <p:nvPicPr>
          <p:cNvPr id="10" name="~PP31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1654"/>
      </p:ext>
    </p:extLst>
  </p:cSld>
  <p:clrMapOvr>
    <a:masterClrMapping/>
  </p:clrMapOvr>
  <p:transition advTm="16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A0D520-3B2F-5946-AEF2-794F2D65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Mapa Conceitual; Desenvolvimento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="" xmlns:a16="http://schemas.microsoft.com/office/drawing/2014/main" id="{208ACE83-60A1-AE45-AE9D-12C14CDEE832}"/>
              </a:ext>
            </a:extLst>
          </p:cNvPr>
          <p:cNvSpPr/>
          <p:nvPr/>
        </p:nvSpPr>
        <p:spPr>
          <a:xfrm>
            <a:off x="629544" y="3557069"/>
            <a:ext cx="1426368" cy="75961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Início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D2F2908F-AA7E-044D-AAB2-7E2F4A2318E1}"/>
              </a:ext>
            </a:extLst>
          </p:cNvPr>
          <p:cNvSpPr/>
          <p:nvPr/>
        </p:nvSpPr>
        <p:spPr>
          <a:xfrm>
            <a:off x="2488030" y="3557069"/>
            <a:ext cx="1380012" cy="759332"/>
          </a:xfrm>
          <a:prstGeom prst="roundRect">
            <a:avLst>
              <a:gd name="adj" fmla="val 407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1998-59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33667EF8-4B66-A841-8197-2C77945C78BE}"/>
              </a:ext>
            </a:extLst>
          </p:cNvPr>
          <p:cNvSpPr/>
          <p:nvPr/>
        </p:nvSpPr>
        <p:spPr>
          <a:xfrm>
            <a:off x="4298154" y="1981104"/>
            <a:ext cx="2262189" cy="819495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</a:t>
            </a:r>
            <a:r>
              <a:rPr lang="pt-BR" dirty="0"/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wikifisica</a:t>
            </a:r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74D3E7F-3FC7-B643-BCF7-6A3B2F79F2E4}"/>
              </a:ext>
            </a:extLst>
          </p:cNvPr>
          <p:cNvSpPr/>
          <p:nvPr/>
        </p:nvSpPr>
        <p:spPr>
          <a:xfrm>
            <a:off x="4298155" y="2973961"/>
            <a:ext cx="2262189" cy="819495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Competências e Habilidades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AED74704-F330-954F-85EF-6762B097B7CE}"/>
              </a:ext>
            </a:extLst>
          </p:cNvPr>
          <p:cNvSpPr/>
          <p:nvPr/>
        </p:nvSpPr>
        <p:spPr>
          <a:xfrm>
            <a:off x="4298155" y="3936878"/>
            <a:ext cx="2262189" cy="819495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Todo meu desenvolvimento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8C3C758F-24F9-6941-9065-8D64A2479C0B}"/>
              </a:ext>
            </a:extLst>
          </p:cNvPr>
          <p:cNvSpPr/>
          <p:nvPr/>
        </p:nvSpPr>
        <p:spPr>
          <a:xfrm>
            <a:off x="4298154" y="4899795"/>
            <a:ext cx="2262189" cy="819495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Minha Gravação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7C6DA8-F3BC-0D41-994C-0FEF671D8FF4}"/>
              </a:ext>
            </a:extLst>
          </p:cNvPr>
          <p:cNvSpPr/>
          <p:nvPr/>
        </p:nvSpPr>
        <p:spPr>
          <a:xfrm>
            <a:off x="7096125" y="5620595"/>
            <a:ext cx="1426368" cy="75961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Celular power point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B07EDD2E-20AB-2E4B-8A17-9948CB47A3C7}"/>
              </a:ext>
            </a:extLst>
          </p:cNvPr>
          <p:cNvSpPr/>
          <p:nvPr/>
        </p:nvSpPr>
        <p:spPr>
          <a:xfrm>
            <a:off x="6938962" y="1981104"/>
            <a:ext cx="1669258" cy="819496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Site Só fisíca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AF98EBAD-0465-3E44-9260-32C99B114F7A}"/>
              </a:ext>
            </a:extLst>
          </p:cNvPr>
          <p:cNvSpPr/>
          <p:nvPr/>
        </p:nvSpPr>
        <p:spPr>
          <a:xfrm>
            <a:off x="9257702" y="3419687"/>
            <a:ext cx="2262189" cy="819495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="" xmlns:a16="http://schemas.microsoft.com/office/drawing/2014/main" id="{8850B735-110B-3B4B-8421-91165E7A76CC}"/>
              </a:ext>
            </a:extLst>
          </p:cNvPr>
          <p:cNvSpPr/>
          <p:nvPr/>
        </p:nvSpPr>
        <p:spPr>
          <a:xfrm>
            <a:off x="9070180" y="4574580"/>
            <a:ext cx="1184677" cy="75961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lucas.perobas@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3357CA57-5FC1-4A49-B960-DDA0E02FCF59}"/>
              </a:ext>
            </a:extLst>
          </p:cNvPr>
          <p:cNvSpPr/>
          <p:nvPr/>
        </p:nvSpPr>
        <p:spPr>
          <a:xfrm>
            <a:off x="10532861" y="4574580"/>
            <a:ext cx="1184677" cy="759618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Meus 15,0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="" xmlns:a16="http://schemas.microsoft.com/office/drawing/2014/main" id="{E1192D6E-FF73-E84D-9C6F-E26B7A2E0F25}"/>
              </a:ext>
            </a:extLst>
          </p:cNvPr>
          <p:cNvCxnSpPr>
            <a:cxnSpLocks/>
          </p:cNvCxnSpPr>
          <p:nvPr/>
        </p:nvCxnSpPr>
        <p:spPr>
          <a:xfrm>
            <a:off x="8372474" y="2421932"/>
            <a:ext cx="1290044" cy="1209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="" xmlns:a16="http://schemas.microsoft.com/office/drawing/2014/main" id="{E27331C1-2BDA-D34E-9723-962764A1259F}"/>
              </a:ext>
            </a:extLst>
          </p:cNvPr>
          <p:cNvCxnSpPr>
            <a:cxnSpLocks/>
          </p:cNvCxnSpPr>
          <p:nvPr/>
        </p:nvCxnSpPr>
        <p:spPr>
          <a:xfrm>
            <a:off x="6348412" y="5334198"/>
            <a:ext cx="1092994" cy="74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="" xmlns:a16="http://schemas.microsoft.com/office/drawing/2014/main" id="{04C27D3D-121D-0E48-8E04-09F22C174E41}"/>
              </a:ext>
            </a:extLst>
          </p:cNvPr>
          <p:cNvCxnSpPr>
            <a:cxnSpLocks/>
          </p:cNvCxnSpPr>
          <p:nvPr/>
        </p:nvCxnSpPr>
        <p:spPr>
          <a:xfrm flipV="1">
            <a:off x="6241550" y="3962510"/>
            <a:ext cx="3420968" cy="58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="" xmlns:a16="http://schemas.microsoft.com/office/drawing/2014/main" id="{980BAD57-F3E8-2143-AF3E-8B706390E595}"/>
              </a:ext>
            </a:extLst>
          </p:cNvPr>
          <p:cNvCxnSpPr>
            <a:cxnSpLocks/>
          </p:cNvCxnSpPr>
          <p:nvPr/>
        </p:nvCxnSpPr>
        <p:spPr>
          <a:xfrm>
            <a:off x="6199584" y="3536963"/>
            <a:ext cx="3462934" cy="285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="" xmlns:a16="http://schemas.microsoft.com/office/drawing/2014/main" id="{A27DFA2F-0490-FE47-89C8-EEA364910D81}"/>
              </a:ext>
            </a:extLst>
          </p:cNvPr>
          <p:cNvCxnSpPr>
            <a:cxnSpLocks/>
          </p:cNvCxnSpPr>
          <p:nvPr/>
        </p:nvCxnSpPr>
        <p:spPr>
          <a:xfrm flipV="1">
            <a:off x="6388296" y="4081088"/>
            <a:ext cx="3337621" cy="103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>
            <a:extLst>
              <a:ext uri="{FF2B5EF4-FFF2-40B4-BE49-F238E27FC236}">
                <a16:creationId xmlns="" xmlns:a16="http://schemas.microsoft.com/office/drawing/2014/main" id="{37B5E592-823E-E544-89B4-84CC2247153C}"/>
              </a:ext>
            </a:extLst>
          </p:cNvPr>
          <p:cNvCxnSpPr>
            <a:cxnSpLocks/>
          </p:cNvCxnSpPr>
          <p:nvPr/>
        </p:nvCxnSpPr>
        <p:spPr>
          <a:xfrm>
            <a:off x="6096000" y="2341992"/>
            <a:ext cx="1222176" cy="4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>
            <a:extLst>
              <a:ext uri="{FF2B5EF4-FFF2-40B4-BE49-F238E27FC236}">
                <a16:creationId xmlns="" xmlns:a16="http://schemas.microsoft.com/office/drawing/2014/main" id="{95C23B4E-2D37-7743-84EE-119FE5A0F849}"/>
              </a:ext>
            </a:extLst>
          </p:cNvPr>
          <p:cNvCxnSpPr>
            <a:cxnSpLocks/>
          </p:cNvCxnSpPr>
          <p:nvPr/>
        </p:nvCxnSpPr>
        <p:spPr>
          <a:xfrm>
            <a:off x="1862103" y="3932570"/>
            <a:ext cx="1013067" cy="4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>
            <a:extLst>
              <a:ext uri="{FF2B5EF4-FFF2-40B4-BE49-F238E27FC236}">
                <a16:creationId xmlns="" xmlns:a16="http://schemas.microsoft.com/office/drawing/2014/main" id="{B992691F-EFFC-5848-BA72-CA7729E843B6}"/>
              </a:ext>
            </a:extLst>
          </p:cNvPr>
          <p:cNvCxnSpPr>
            <a:cxnSpLocks/>
          </p:cNvCxnSpPr>
          <p:nvPr/>
        </p:nvCxnSpPr>
        <p:spPr>
          <a:xfrm flipV="1">
            <a:off x="3451807" y="2341996"/>
            <a:ext cx="1106128" cy="148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="" xmlns:a16="http://schemas.microsoft.com/office/drawing/2014/main" id="{A1C095FC-8965-5841-BD5B-A962AF725D90}"/>
              </a:ext>
            </a:extLst>
          </p:cNvPr>
          <p:cNvCxnSpPr>
            <a:cxnSpLocks/>
          </p:cNvCxnSpPr>
          <p:nvPr/>
        </p:nvCxnSpPr>
        <p:spPr>
          <a:xfrm flipV="1">
            <a:off x="3451807" y="3460928"/>
            <a:ext cx="1301463" cy="501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de Seta Reta 118">
            <a:extLst>
              <a:ext uri="{FF2B5EF4-FFF2-40B4-BE49-F238E27FC236}">
                <a16:creationId xmlns="" xmlns:a16="http://schemas.microsoft.com/office/drawing/2014/main" id="{46EDAC4D-D79B-A644-B384-0C9398515991}"/>
              </a:ext>
            </a:extLst>
          </p:cNvPr>
          <p:cNvCxnSpPr>
            <a:cxnSpLocks/>
          </p:cNvCxnSpPr>
          <p:nvPr/>
        </p:nvCxnSpPr>
        <p:spPr>
          <a:xfrm>
            <a:off x="3604207" y="4114910"/>
            <a:ext cx="1179694" cy="106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de Seta Reta 121">
            <a:extLst>
              <a:ext uri="{FF2B5EF4-FFF2-40B4-BE49-F238E27FC236}">
                <a16:creationId xmlns="" xmlns:a16="http://schemas.microsoft.com/office/drawing/2014/main" id="{E164A74F-A183-CD40-B4EA-0024CECCED3A}"/>
              </a:ext>
            </a:extLst>
          </p:cNvPr>
          <p:cNvCxnSpPr>
            <a:cxnSpLocks/>
          </p:cNvCxnSpPr>
          <p:nvPr/>
        </p:nvCxnSpPr>
        <p:spPr>
          <a:xfrm>
            <a:off x="3630325" y="4255613"/>
            <a:ext cx="1017991" cy="94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="" xmlns:a16="http://schemas.microsoft.com/office/drawing/2014/main" id="{7CD9ABB5-75DF-054A-B633-DB9A111EFB33}"/>
              </a:ext>
            </a:extLst>
          </p:cNvPr>
          <p:cNvCxnSpPr>
            <a:cxnSpLocks/>
          </p:cNvCxnSpPr>
          <p:nvPr/>
        </p:nvCxnSpPr>
        <p:spPr>
          <a:xfrm>
            <a:off x="10910594" y="4114910"/>
            <a:ext cx="209573" cy="64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de Seta Reta 131">
            <a:extLst>
              <a:ext uri="{FF2B5EF4-FFF2-40B4-BE49-F238E27FC236}">
                <a16:creationId xmlns="" xmlns:a16="http://schemas.microsoft.com/office/drawing/2014/main" id="{3570B6AB-EDAF-DF48-B8EB-FEC7A9CEBA7B}"/>
              </a:ext>
            </a:extLst>
          </p:cNvPr>
          <p:cNvCxnSpPr>
            <a:cxnSpLocks/>
          </p:cNvCxnSpPr>
          <p:nvPr/>
        </p:nvCxnSpPr>
        <p:spPr>
          <a:xfrm flipH="1">
            <a:off x="9725917" y="4081087"/>
            <a:ext cx="278005" cy="67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de Seta Reta 138">
            <a:extLst>
              <a:ext uri="{FF2B5EF4-FFF2-40B4-BE49-F238E27FC236}">
                <a16:creationId xmlns="" xmlns:a16="http://schemas.microsoft.com/office/drawing/2014/main" id="{707D95E5-4FEF-2245-9910-3B3B73A34A95}"/>
              </a:ext>
            </a:extLst>
          </p:cNvPr>
          <p:cNvCxnSpPr>
            <a:cxnSpLocks/>
          </p:cNvCxnSpPr>
          <p:nvPr/>
        </p:nvCxnSpPr>
        <p:spPr>
          <a:xfrm>
            <a:off x="5181600" y="2514600"/>
            <a:ext cx="0" cy="68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~PP11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6142"/>
      </p:ext>
    </p:extLst>
  </p:cSld>
  <p:clrMapOvr>
    <a:masterClrMapping/>
  </p:clrMapOvr>
  <p:transition advTm="42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F0F88F-4012-E546-9DEE-4D7FEE6E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“Minhas” Competências e Habilidades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="" xmlns:a16="http://schemas.microsoft.com/office/drawing/2014/main" id="{D6BBFAAA-6B18-084B-A7B4-2C79E46CE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14196"/>
            <a:ext cx="5684044" cy="1367180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="" xmlns:a16="http://schemas.microsoft.com/office/drawing/2014/main" id="{1E0D8C43-3378-D143-8B25-64A76992E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3571875"/>
            <a:ext cx="5651095" cy="2476500"/>
          </a:xfrm>
          <a:prstGeom prst="rect">
            <a:avLst/>
          </a:prstGeom>
        </p:spPr>
      </p:pic>
      <p:pic>
        <p:nvPicPr>
          <p:cNvPr id="4" name="Imagem 5">
            <a:extLst>
              <a:ext uri="{FF2B5EF4-FFF2-40B4-BE49-F238E27FC236}">
                <a16:creationId xmlns="" xmlns:a16="http://schemas.microsoft.com/office/drawing/2014/main" id="{596CEDF9-1398-0449-9D70-6717D174D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813" y="2014193"/>
            <a:ext cx="4243387" cy="4034181"/>
          </a:xfrm>
          <a:prstGeom prst="rect">
            <a:avLst/>
          </a:prstGeom>
        </p:spPr>
      </p:pic>
      <p:pic>
        <p:nvPicPr>
          <p:cNvPr id="9" name="~PP364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2617"/>
      </p:ext>
    </p:extLst>
  </p:cSld>
  <p:clrMapOvr>
    <a:masterClrMapping/>
  </p:clrMapOvr>
  <p:transition advTm="30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9E8B5B-30DC-4046-8CD7-42DE8A15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Cinemática: Velocidade Média Constante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B4D5EB75-6BFD-8B43-BA67-02511A1B1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2014194"/>
            <a:ext cx="5541169" cy="4057994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="" xmlns:a16="http://schemas.microsoft.com/office/drawing/2014/main" id="{299FCB26-2166-BA43-9D39-6D712D60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969" y="2014194"/>
            <a:ext cx="4517231" cy="4057994"/>
          </a:xfrm>
          <a:prstGeom prst="rect">
            <a:avLst/>
          </a:prstGeom>
        </p:spPr>
      </p:pic>
      <p:pic>
        <p:nvPicPr>
          <p:cNvPr id="9" name="~PP295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2839"/>
      </p:ext>
    </p:extLst>
  </p:cSld>
  <p:clrMapOvr>
    <a:masterClrMapping/>
  </p:clrMapOvr>
  <p:transition advTm="60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BA071A-630A-D246-A802-F6A86172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1998-59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7AAA063C-E7A2-5C4F-AE0B-7BF7823C9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36031" y="2014194"/>
            <a:ext cx="7119938" cy="4178300"/>
          </a:xfrm>
          <a:prstGeom prst="rect">
            <a:avLst/>
          </a:prstGeom>
        </p:spPr>
      </p:pic>
      <p:pic>
        <p:nvPicPr>
          <p:cNvPr id="8" name="~PP4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2824"/>
      </p:ext>
    </p:extLst>
  </p:cSld>
  <p:clrMapOvr>
    <a:masterClrMapping/>
  </p:clrMapOvr>
  <p:transition advTm="6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E0EA1D-2BF7-D94A-AF02-1A91C997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Finalização; Resolução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32FDDD3-CB7F-584A-BA71-51CB9575F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Por simples leitura do gráfico, observamos que a velocidade escalar é constante entre os instantes t1= 5s e t2= 8s.</a:t>
            </a:r>
          </a:p>
        </p:txBody>
      </p:sp>
      <p:pic>
        <p:nvPicPr>
          <p:cNvPr id="4" name="~PP232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1264"/>
      </p:ext>
    </p:extLst>
  </p:cSld>
  <p:clrMapOvr>
    <a:masterClrMapping/>
  </p:clrMapOvr>
  <p:transition advTm="1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</Words>
  <Application>Microsoft Office PowerPoint</Application>
  <PresentationFormat>Widescreen</PresentationFormat>
  <Paragraphs>21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Times New Roman</vt:lpstr>
      <vt:lpstr>Savon</vt:lpstr>
      <vt:lpstr>E.E.E.F.M. “Filomena quitiba” Estudando para o enem de forma invertida Cinemática: Velocidade média 1998-59</vt:lpstr>
      <vt:lpstr>Mapa Conceitual; Desenvolvimento</vt:lpstr>
      <vt:lpstr>“Minhas” Competências e Habilidades</vt:lpstr>
      <vt:lpstr>Cinemática: Velocidade Média Constante</vt:lpstr>
      <vt:lpstr>1998-59</vt:lpstr>
      <vt:lpstr>Finalização; 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1998-59</dc:title>
  <dc:creator>Windows</dc:creator>
  <cp:lastModifiedBy>Usuário do Windows</cp:lastModifiedBy>
  <cp:revision>20</cp:revision>
  <dcterms:modified xsi:type="dcterms:W3CDTF">2017-08-14T16:15:23Z</dcterms:modified>
</cp:coreProperties>
</file>