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63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C355-205F-4AAD-926A-F28DC1DF5FA4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DE58D9-3F76-4D14-BB9C-9264A8F7732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C355-205F-4AAD-926A-F28DC1DF5FA4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D9-3F76-4D14-BB9C-9264A8F77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C355-205F-4AAD-926A-F28DC1DF5FA4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D9-3F76-4D14-BB9C-9264A8F77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C355-205F-4AAD-926A-F28DC1DF5FA4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D9-3F76-4D14-BB9C-9264A8F77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C355-205F-4AAD-926A-F28DC1DF5FA4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D9-3F76-4D14-BB9C-9264A8F7732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C355-205F-4AAD-926A-F28DC1DF5FA4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D9-3F76-4D14-BB9C-9264A8F7732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C355-205F-4AAD-926A-F28DC1DF5FA4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D9-3F76-4D14-BB9C-9264A8F7732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C355-205F-4AAD-926A-F28DC1DF5FA4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D9-3F76-4D14-BB9C-9264A8F77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C355-205F-4AAD-926A-F28DC1DF5FA4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D9-3F76-4D14-BB9C-9264A8F77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C355-205F-4AAD-926A-F28DC1DF5FA4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D9-3F76-4D14-BB9C-9264A8F77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C355-205F-4AAD-926A-F28DC1DF5FA4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D9-3F76-4D14-BB9C-9264A8F77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437C355-205F-4AAD-926A-F28DC1DF5FA4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DDE58D9-3F76-4D14-BB9C-9264A8F7732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EEEFM.Coronel</a:t>
            </a:r>
            <a:r>
              <a:rPr lang="pt-BR" dirty="0" smtClean="0">
                <a:solidFill>
                  <a:schemeClr val="tx1"/>
                </a:solidFill>
              </a:rPr>
              <a:t> Gomes de Oliveira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Nome: </a:t>
            </a:r>
            <a:r>
              <a:rPr lang="pt-BR" dirty="0" err="1" smtClean="0">
                <a:solidFill>
                  <a:schemeClr val="tx1"/>
                </a:solidFill>
              </a:rPr>
              <a:t>Angelo</a:t>
            </a:r>
            <a:r>
              <a:rPr lang="pt-BR" dirty="0" smtClean="0">
                <a:solidFill>
                  <a:schemeClr val="tx1"/>
                </a:solidFill>
              </a:rPr>
              <a:t> Flores Rodrigues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Turma: 1° 1N01 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Professor: Lucas Xavier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Cinemática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Questão do ENEM 36 de 2008</a:t>
            </a:r>
          </a:p>
          <a:p>
            <a:endParaRPr lang="pt-BR" dirty="0"/>
          </a:p>
        </p:txBody>
      </p:sp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50"/>
    </mc:Choice>
    <mc:Fallback>
      <p:transition spd="slow" advTm="14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Pictures\eu\enem\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3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26"/>
    </mc:Choice>
    <mc:Fallback>
      <p:transition spd="slow" advTm="24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628800"/>
          </a:xfrm>
        </p:spPr>
        <p:txBody>
          <a:bodyPr/>
          <a:lstStyle/>
          <a:p>
            <a:r>
              <a:rPr lang="pt-BR" dirty="0" smtClean="0"/>
              <a:t>Competência e Habilidade</a:t>
            </a:r>
            <a:endParaRPr lang="pt-BR" dirty="0"/>
          </a:p>
        </p:txBody>
      </p:sp>
      <p:pic>
        <p:nvPicPr>
          <p:cNvPr id="3" name="Picture 2" descr="C:\Users\Usuario\Pictures\eu\enem\capture-20170728-225954-cr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112568" cy="31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uario\Pictures\eu\enem\capture-20170728-230231-cr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5256584" cy="27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0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02"/>
    </mc:Choice>
    <mc:Fallback>
      <p:transition spd="slow" advTm="2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340768"/>
          </a:xfrm>
        </p:spPr>
        <p:txBody>
          <a:bodyPr/>
          <a:lstStyle/>
          <a:p>
            <a:r>
              <a:rPr lang="pt-BR" dirty="0" smtClean="0"/>
              <a:t>Explicando a Física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7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1026" name="Picture 2" descr="C:\Users\Usuario\Pictures\eu\enem\capture-20170730-193016-cr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969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6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79"/>
    </mc:Choice>
    <mc:Fallback>
      <p:transition spd="slow" advTm="59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uario\Pictures\eu\enem\capture-20170727-225211-cr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2" y="260647"/>
            <a:ext cx="8208912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0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71"/>
    </mc:Choice>
    <mc:Fallback>
      <p:transition spd="slow" advTm="41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uario\Pictures\eu\enem\enem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5821"/>
            <a:ext cx="5256584" cy="34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uario\Pictures\eu\enem\capture-20170727-230035-cr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4119852"/>
            <a:ext cx="4248472" cy="2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uario\Pictures\eu\enem\capture-20170728-231729-cro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764"/>
            <a:ext cx="2232248" cy="49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3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488"/>
    </mc:Choice>
    <mc:Fallback>
      <p:transition spd="slow" advTm="54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226</TotalTime>
  <Words>38</Words>
  <Application>Microsoft Office PowerPoint</Application>
  <PresentationFormat>Apresentação na tela (4:3)</PresentationFormat>
  <Paragraphs>9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Executivo</vt:lpstr>
      <vt:lpstr>Estudando para o ENEM de forma Invertida</vt:lpstr>
      <vt:lpstr>Apresentação do PowerPoint</vt:lpstr>
      <vt:lpstr>Competência e Habilidade</vt:lpstr>
      <vt:lpstr>Explicando a Física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Usuario</dc:creator>
  <cp:lastModifiedBy>Usuario</cp:lastModifiedBy>
  <cp:revision>15</cp:revision>
  <dcterms:created xsi:type="dcterms:W3CDTF">2017-07-28T01:43:58Z</dcterms:created>
  <dcterms:modified xsi:type="dcterms:W3CDTF">2017-07-30T22:50:31Z</dcterms:modified>
</cp:coreProperties>
</file>