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794D-A68A-41C0-A364-4EEA46BC577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30977-3E40-4D08-A869-720345B9C5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05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30977-3E40-4D08-A869-720345B9C5D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32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46BC04-4C15-420A-ABC2-DFBFAC84294E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92E722-9D6C-4699-A12B-CC2183D62D2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lgerian" pitchFamily="82" charset="0"/>
              </a:rPr>
              <a:t>2º Estudando para o Enem de forma investida 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7854696" cy="2088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 err="1" smtClean="0">
                <a:latin typeface="Algerian" pitchFamily="82" charset="0"/>
                <a:cs typeface="Arial" pitchFamily="34" charset="0"/>
              </a:rPr>
              <a:t>E.E.E.F.M.</a:t>
            </a:r>
            <a:r>
              <a:rPr lang="pt-BR" dirty="0" smtClean="0">
                <a:latin typeface="Algerian" pitchFamily="82" charset="0"/>
                <a:cs typeface="Arial" pitchFamily="34" charset="0"/>
              </a:rPr>
              <a:t>Coronel Gomes de Oliveira</a:t>
            </a:r>
          </a:p>
          <a:p>
            <a:pPr algn="l"/>
            <a:r>
              <a:rPr lang="pt-BR" dirty="0" smtClean="0">
                <a:latin typeface="Algerian" pitchFamily="82" charset="0"/>
                <a:cs typeface="Arial" pitchFamily="34" charset="0"/>
              </a:rPr>
              <a:t>Aluna: Roberta Lacerda Silva</a:t>
            </a:r>
          </a:p>
          <a:p>
            <a:pPr algn="l"/>
            <a:r>
              <a:rPr lang="pt-BR" dirty="0" smtClean="0">
                <a:latin typeface="Algerian" pitchFamily="82" charset="0"/>
                <a:cs typeface="Arial" pitchFamily="34" charset="0"/>
              </a:rPr>
              <a:t>Professor:Lucas</a:t>
            </a:r>
          </a:p>
          <a:p>
            <a:pPr algn="l"/>
            <a:r>
              <a:rPr lang="pt-BR" dirty="0" smtClean="0">
                <a:latin typeface="Algerian" pitchFamily="82" charset="0"/>
                <a:cs typeface="Arial" pitchFamily="34" charset="0"/>
              </a:rPr>
              <a:t>Questão: 2012 Nº66</a:t>
            </a:r>
          </a:p>
          <a:p>
            <a:pPr algn="l"/>
            <a:r>
              <a:rPr lang="pt-BR" dirty="0" smtClean="0">
                <a:latin typeface="Algerian" pitchFamily="82" charset="0"/>
                <a:cs typeface="Arial" pitchFamily="34" charset="0"/>
              </a:rPr>
              <a:t>Serie: 1v01</a:t>
            </a:r>
          </a:p>
          <a:p>
            <a:pPr algn="l"/>
            <a:r>
              <a:rPr lang="pt-BR" dirty="0" smtClean="0">
                <a:latin typeface="Algerian" pitchFamily="82" charset="0"/>
                <a:cs typeface="Arial" pitchFamily="34" charset="0"/>
              </a:rPr>
              <a:t>Cinemática: velocidade  média</a:t>
            </a:r>
            <a:r>
              <a:rPr lang="pt-BR" dirty="0" smtClean="0">
                <a:latin typeface="Algerian" pitchFamily="82" charset="0"/>
              </a:rPr>
              <a:t>  </a:t>
            </a:r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</p:txBody>
      </p:sp>
      <p:pic>
        <p:nvPicPr>
          <p:cNvPr id="11" name="~PP3632.WAV">
            <a:hlinkClick r:id="" action="ppaction://media"/>
          </p:cNvPr>
          <p:cNvPicPr>
            <a:picLocks noRot="1" noChangeAspect="1"/>
          </p:cNvPicPr>
          <p:nvPr>
            <a:wavAudioFile r:embed="rId1" name="~PP363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lgerian" pitchFamily="82" charset="0"/>
              </a:rPr>
              <a:t>Mapa conceitual 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733880"/>
          </a:xfrm>
        </p:spPr>
        <p:txBody>
          <a:bodyPr/>
          <a:lstStyle/>
          <a:p>
            <a:endParaRPr lang="pt-BR" dirty="0" smtClean="0"/>
          </a:p>
          <a:p>
            <a:r>
              <a:rPr lang="pt-BR" sz="2000" dirty="0" smtClean="0"/>
              <a:t>                                                                             </a:t>
            </a:r>
            <a:endParaRPr lang="pt-BR" sz="1600" dirty="0" smtClean="0"/>
          </a:p>
          <a:p>
            <a:r>
              <a:rPr lang="pt-BR" dirty="0" smtClean="0"/>
              <a:t>                             </a:t>
            </a:r>
            <a:r>
              <a:rPr lang="pt-BR" sz="1800" dirty="0" smtClean="0"/>
              <a:t>Inicio</a:t>
            </a:r>
            <a:r>
              <a:rPr lang="pt-BR" dirty="0" smtClean="0"/>
              <a:t>                               </a:t>
            </a:r>
          </a:p>
          <a:p>
            <a:pPr>
              <a:buNone/>
            </a:pPr>
            <a:r>
              <a:rPr lang="pt-BR" dirty="0" smtClean="0"/>
              <a:t>             </a:t>
            </a:r>
            <a:r>
              <a:rPr lang="pt-BR" sz="1800" dirty="0" smtClean="0"/>
              <a:t>Leva                                                                       Programa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1800" dirty="0" smtClean="0"/>
              <a:t>Orientação                Conteúdo                                                                                  Resolução                                  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                                                                                               Enviar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19872" y="3717032"/>
            <a:ext cx="2016224" cy="86409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Roberta</a:t>
            </a:r>
          </a:p>
          <a:p>
            <a:pPr algn="ctr"/>
            <a:r>
              <a:rPr lang="pt-BR" dirty="0" smtClean="0"/>
              <a:t>Enem</a:t>
            </a:r>
            <a:endParaRPr lang="pt-BR" dirty="0"/>
          </a:p>
        </p:txBody>
      </p:sp>
      <p:cxnSp>
        <p:nvCxnSpPr>
          <p:cNvPr id="7" name="Conector de seta reta 6"/>
          <p:cNvCxnSpPr>
            <a:stCxn id="5" idx="0"/>
          </p:cNvCxnSpPr>
          <p:nvPr/>
        </p:nvCxnSpPr>
        <p:spPr>
          <a:xfrm flipV="1">
            <a:off x="4427984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635896" y="2564904"/>
            <a:ext cx="1656184" cy="7200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2012</a:t>
            </a:r>
          </a:p>
          <a:p>
            <a:pPr algn="ctr"/>
            <a:r>
              <a:rPr lang="pt-BR" dirty="0" smtClean="0"/>
              <a:t>Questão 66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27584" y="2564904"/>
            <a:ext cx="18002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Capa</a:t>
            </a:r>
            <a:endParaRPr lang="pt-BR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cxnSp>
        <p:nvCxnSpPr>
          <p:cNvPr id="13" name="Conector de seta reta 12"/>
          <p:cNvCxnSpPr>
            <a:endCxn id="9" idx="3"/>
          </p:cNvCxnSpPr>
          <p:nvPr/>
        </p:nvCxnSpPr>
        <p:spPr>
          <a:xfrm flipH="1">
            <a:off x="2627784" y="29249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9" idx="2"/>
          </p:cNvCxnSpPr>
          <p:nvPr/>
        </p:nvCxnSpPr>
        <p:spPr>
          <a:xfrm>
            <a:off x="1727684" y="3284984"/>
            <a:ext cx="360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827584" y="3933056"/>
            <a:ext cx="1656184" cy="7200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cxnSp>
        <p:nvCxnSpPr>
          <p:cNvPr id="19" name="Conector de seta reta 18"/>
          <p:cNvCxnSpPr>
            <a:stCxn id="17" idx="2"/>
          </p:cNvCxnSpPr>
          <p:nvPr/>
        </p:nvCxnSpPr>
        <p:spPr>
          <a:xfrm>
            <a:off x="1655676" y="4653136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827584" y="5229200"/>
            <a:ext cx="1584176" cy="72008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Youtube</a:t>
            </a:r>
            <a:r>
              <a:rPr lang="pt-BR" dirty="0" smtClean="0"/>
              <a:t> canal</a:t>
            </a:r>
          </a:p>
          <a:p>
            <a:pPr algn="ctr"/>
            <a:r>
              <a:rPr lang="pt-BR" dirty="0" smtClean="0"/>
              <a:t>Da física  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339752" y="3284984"/>
            <a:ext cx="136815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8" idx="3"/>
          </p:cNvCxnSpPr>
          <p:nvPr/>
        </p:nvCxnSpPr>
        <p:spPr>
          <a:xfrm>
            <a:off x="5292080" y="292494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6012160" y="2780928"/>
            <a:ext cx="1656184" cy="5760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956376" y="2564904"/>
            <a:ext cx="1187624" cy="7920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Microfone</a:t>
            </a:r>
            <a:endParaRPr lang="pt-BR" dirty="0"/>
          </a:p>
        </p:txBody>
      </p:sp>
      <p:cxnSp>
        <p:nvCxnSpPr>
          <p:cNvPr id="30" name="Conector de seta reta 29"/>
          <p:cNvCxnSpPr>
            <a:stCxn id="27" idx="3"/>
          </p:cNvCxnSpPr>
          <p:nvPr/>
        </p:nvCxnSpPr>
        <p:spPr>
          <a:xfrm>
            <a:off x="7668344" y="30689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6228184" y="3933056"/>
            <a:ext cx="1296144" cy="7200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</a:t>
            </a:r>
          </a:p>
          <a:p>
            <a:pPr algn="ctr"/>
            <a:r>
              <a:rPr lang="pt-BR" dirty="0" err="1" smtClean="0"/>
              <a:t>point</a:t>
            </a:r>
            <a:endParaRPr lang="pt-BR" dirty="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6876256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6300192" y="5013176"/>
            <a:ext cx="1331640" cy="7920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Podcast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3779912" y="5229200"/>
            <a:ext cx="1656184" cy="9361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Email</a:t>
            </a:r>
            <a:endParaRPr lang="pt-BR" dirty="0"/>
          </a:p>
        </p:txBody>
      </p:sp>
      <p:cxnSp>
        <p:nvCxnSpPr>
          <p:cNvPr id="37" name="Conector de seta reta 36"/>
          <p:cNvCxnSpPr>
            <a:stCxn id="31" idx="2"/>
            <a:endCxn id="34" idx="0"/>
          </p:cNvCxnSpPr>
          <p:nvPr/>
        </p:nvCxnSpPr>
        <p:spPr>
          <a:xfrm>
            <a:off x="6876256" y="4653136"/>
            <a:ext cx="897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>
            <a:stCxn id="34" idx="1"/>
          </p:cNvCxnSpPr>
          <p:nvPr/>
        </p:nvCxnSpPr>
        <p:spPr>
          <a:xfrm flipH="1">
            <a:off x="5580112" y="5409220"/>
            <a:ext cx="72008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27" idx="3"/>
          </p:cNvCxnSpPr>
          <p:nvPr/>
        </p:nvCxnSpPr>
        <p:spPr>
          <a:xfrm>
            <a:off x="7668344" y="30689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5580112" y="2132856"/>
            <a:ext cx="1584176" cy="43204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Ferramenta </a:t>
            </a:r>
            <a:endParaRPr lang="pt-BR" dirty="0"/>
          </a:p>
        </p:txBody>
      </p:sp>
      <p:pic>
        <p:nvPicPr>
          <p:cNvPr id="38" name="~PP1892.WAV">
            <a:hlinkClick r:id="" action="ppaction://media"/>
          </p:cNvPr>
          <p:cNvPicPr>
            <a:picLocks noRot="1" noChangeAspect="1"/>
          </p:cNvPicPr>
          <p:nvPr>
            <a:wavAudioFile r:embed="rId1" name="~PP189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lgerian" pitchFamily="82" charset="0"/>
              </a:rPr>
              <a:t>Competência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III - Selecionar, organizar, relacionar, interpretar dados e informações representados de diferentes formas para tomar decisões e enfrentar situações problema. </a:t>
            </a:r>
          </a:p>
          <a:p>
            <a:r>
              <a:rPr lang="pt-BR" dirty="0" smtClean="0"/>
              <a:t>H20 - Utilizar leis físicas para interpretar processos naturais e tecnológicos que envolvem trocas de calor, mudanças de pressão e densidade ou interações físicas que provoquem movimentos de objetos. </a:t>
            </a:r>
            <a:endParaRPr lang="pt-BR" dirty="0"/>
          </a:p>
        </p:txBody>
      </p:sp>
      <p:pic>
        <p:nvPicPr>
          <p:cNvPr id="7" name="~PP365.WAV">
            <a:hlinkClick r:id="" action="ppaction://media"/>
          </p:cNvPr>
          <p:cNvPicPr>
            <a:picLocks noRot="1" noChangeAspect="1"/>
          </p:cNvPicPr>
          <p:nvPr>
            <a:wavAudioFile r:embed="rId1" name="~PP36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lgerian" pitchFamily="82" charset="0"/>
              </a:rPr>
              <a:t>Conceito da física 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VELOCIDADE ESCALAR MÉDIA</a:t>
            </a:r>
          </a:p>
          <a:p>
            <a:r>
              <a:rPr lang="pt-BR" dirty="0" smtClean="0"/>
              <a:t>A </a:t>
            </a:r>
            <a:r>
              <a:rPr lang="pt-BR" b="1" dirty="0" smtClean="0"/>
              <a:t>velocidade escalar média</a:t>
            </a:r>
            <a:r>
              <a:rPr lang="pt-BR" dirty="0" smtClean="0"/>
              <a:t> é a relação entre o deslocamento escalar s e o correspondente intervalo de tempo t </a:t>
            </a:r>
          </a:p>
          <a:p>
            <a:endParaRPr lang="pt-BR" dirty="0" smtClean="0"/>
          </a:p>
          <a:p>
            <a:r>
              <a:rPr lang="pt-BR" dirty="0" smtClean="0"/>
              <a:t>No Sistema Internacional (SI), a unidade de velocidade é metro por segundo (m/s). É também muito comum o emprego da unidade quilômetro por hora (km/h). Pode-se demonstrar que 1 m/s é equivalente a 3,6 km/h.</a:t>
            </a:r>
          </a:p>
          <a:p>
            <a:endParaRPr lang="pt-BR" sz="1800" dirty="0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 l="36149" t="28390" r="52047" b="64990"/>
          <a:stretch>
            <a:fillRect/>
          </a:stretch>
        </p:blipFill>
        <p:spPr bwMode="auto">
          <a:xfrm>
            <a:off x="3779912" y="3212976"/>
            <a:ext cx="2160240" cy="9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738.WAV">
            <a:hlinkClick r:id="" action="ppaction://media"/>
          </p:cNvPr>
          <p:cNvPicPr>
            <a:picLocks noRot="1" noChangeAspect="1"/>
          </p:cNvPicPr>
          <p:nvPr>
            <a:wavAudioFile r:embed="rId1" name="~PP173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340768"/>
          </a:xfrm>
        </p:spPr>
        <p:txBody>
          <a:bodyPr/>
          <a:lstStyle/>
          <a:p>
            <a:pPr algn="ctr"/>
            <a:r>
              <a:rPr lang="pt-BR" dirty="0" smtClean="0"/>
              <a:t>Questão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pt-BR" sz="1900" dirty="0" smtClean="0"/>
              <a:t>66. C Uma empresa de transporte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 - corrida é de 80 km. No segundo trecho, cujo comprimento vale 60 km, a velocidade máxima permitida é 120 km/h.</a:t>
            </a:r>
          </a:p>
          <a:p>
            <a:pPr>
              <a:buNone/>
            </a:pPr>
            <a:r>
              <a:rPr lang="pt-BR" sz="1900" dirty="0" smtClean="0"/>
              <a:t>  Supondo que as condições de trânsito sejam favoráveis para que o veículo da empresa ande continuamente na velocidade máxima permitida, qual será o tempo necessário, em horas, para a realização da entrega? </a:t>
            </a:r>
          </a:p>
          <a:p>
            <a:endParaRPr lang="pt-BR" sz="1900" dirty="0" smtClean="0"/>
          </a:p>
          <a:p>
            <a:r>
              <a:rPr lang="pt-BR" sz="1900" dirty="0" smtClean="0"/>
              <a:t>                          </a:t>
            </a:r>
            <a:r>
              <a:rPr lang="pt-BR" sz="1900" b="1" dirty="0" smtClean="0"/>
              <a:t> a</a:t>
            </a:r>
            <a:r>
              <a:rPr lang="pt-BR" sz="1900" dirty="0" smtClean="0"/>
              <a:t>) 0,7 </a:t>
            </a:r>
            <a:r>
              <a:rPr lang="pt-BR" sz="1900" b="1" dirty="0" smtClean="0"/>
              <a:t> b</a:t>
            </a:r>
            <a:r>
              <a:rPr lang="pt-BR" sz="1900" dirty="0" smtClean="0"/>
              <a:t>) 1,4 </a:t>
            </a:r>
            <a:r>
              <a:rPr lang="pt-BR" sz="1900" b="1" dirty="0" smtClean="0"/>
              <a:t> c</a:t>
            </a:r>
            <a:r>
              <a:rPr lang="pt-BR" sz="1900" dirty="0" smtClean="0"/>
              <a:t>) 1,5 </a:t>
            </a:r>
            <a:r>
              <a:rPr lang="pt-BR" sz="1900" b="1" dirty="0" smtClean="0"/>
              <a:t> d</a:t>
            </a:r>
            <a:r>
              <a:rPr lang="pt-BR" sz="1900" dirty="0" smtClean="0"/>
              <a:t>) 2,0 </a:t>
            </a:r>
            <a:r>
              <a:rPr lang="pt-BR" sz="1900" b="1" dirty="0" smtClean="0"/>
              <a:t> e</a:t>
            </a:r>
            <a:r>
              <a:rPr lang="pt-BR" sz="1900" dirty="0" smtClean="0"/>
              <a:t>) 3,0                                                            Resolução Com o veículo movimentando-se sempre com a velo - cidade máxima em cada trajeto, temos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6" name="~PP3009.WAV">
            <a:hlinkClick r:id="" action="ppaction://media"/>
          </p:cNvPr>
          <p:cNvPicPr>
            <a:picLocks noRot="1" noChangeAspect="1"/>
          </p:cNvPicPr>
          <p:nvPr>
            <a:wavAudioFile r:embed="rId1" name="~PP300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lgerian" pitchFamily="82" charset="0"/>
              </a:rPr>
              <a:t>Resolução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 cstate="print"/>
          <a:srcRect l="27866" t="27900" r="35273" b="28213"/>
          <a:stretch>
            <a:fillRect/>
          </a:stretch>
        </p:blipFill>
        <p:spPr bwMode="auto">
          <a:xfrm>
            <a:off x="323528" y="2276872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868.WAV">
            <a:hlinkClick r:id="" action="ppaction://media"/>
          </p:cNvPr>
          <p:cNvPicPr>
            <a:picLocks noRot="1" noChangeAspect="1"/>
          </p:cNvPicPr>
          <p:nvPr>
            <a:wavAudioFile r:embed="rId1" name="~PP386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746</TotalTime>
  <Words>297</Words>
  <Application>Microsoft Office PowerPoint</Application>
  <PresentationFormat>Apresentação na tela (4:3)</PresentationFormat>
  <Paragraphs>50</Paragraphs>
  <Slides>6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Constantia</vt:lpstr>
      <vt:lpstr>Wingdings 2</vt:lpstr>
      <vt:lpstr>Fluxo</vt:lpstr>
      <vt:lpstr>2º Estudando para o Enem de forma investida </vt:lpstr>
      <vt:lpstr>Mapa conceitual </vt:lpstr>
      <vt:lpstr>Competência</vt:lpstr>
      <vt:lpstr>Conceito da física </vt:lpstr>
      <vt:lpstr>Questão</vt:lpstr>
      <vt:lpstr>Resolução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2ºEstudando para o Enem de forma de investida </dc:title>
  <dc:creator>Maria</dc:creator>
  <cp:lastModifiedBy>Usuário do Windows</cp:lastModifiedBy>
  <cp:revision>9</cp:revision>
  <dcterms:created xsi:type="dcterms:W3CDTF">2017-07-29T14:59:29Z</dcterms:created>
  <dcterms:modified xsi:type="dcterms:W3CDTF">2017-08-07T17:58:34Z</dcterms:modified>
</cp:coreProperties>
</file>