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0"/>
  </p:notesMasterIdLst>
  <p:sldIdLst>
    <p:sldId id="256" r:id="rId2"/>
    <p:sldId id="258" r:id="rId3"/>
    <p:sldId id="267" r:id="rId4"/>
    <p:sldId id="265" r:id="rId5"/>
    <p:sldId id="259" r:id="rId6"/>
    <p:sldId id="260" r:id="rId7"/>
    <p:sldId id="263" r:id="rId8"/>
    <p:sldId id="266" r:id="rId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A4A9D-8480-44EA-BC87-1268A0CD794E}" type="datetimeFigureOut">
              <a:rPr lang="pt-BR" smtClean="0"/>
              <a:t>13/08/2017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7EF09-75D9-48BF-828D-3FD27D0FA9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573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CBA55AD-E45F-4D19-86B0-93CD05A8CC78}" type="datetimeFigureOut">
              <a:rPr lang="pt-BR" smtClean="0"/>
              <a:pPr/>
              <a:t>13/08/2017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87300DF-6647-4018-9DF0-937470A9C7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157163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Estudando para o </a:t>
            </a:r>
            <a:r>
              <a:rPr lang="pt-BR" dirty="0"/>
              <a:t>E</a:t>
            </a:r>
            <a:r>
              <a:rPr lang="pt-BR" dirty="0" smtClean="0"/>
              <a:t>nem de </a:t>
            </a:r>
            <a:br>
              <a:rPr lang="pt-BR" dirty="0" smtClean="0"/>
            </a:br>
            <a:r>
              <a:rPr lang="pt-BR" dirty="0" smtClean="0"/>
              <a:t> forma invertida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8596" y="2500306"/>
            <a:ext cx="8068040" cy="4143404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pt-BR" sz="4400" dirty="0" smtClean="0"/>
              <a:t>EEEFM.Coronel Gomes de oliveira</a:t>
            </a:r>
          </a:p>
          <a:p>
            <a:pPr algn="ctr"/>
            <a:endParaRPr lang="pt-BR" sz="4400" dirty="0" smtClean="0"/>
          </a:p>
          <a:p>
            <a:pPr algn="l"/>
            <a:r>
              <a:rPr lang="pt-BR" sz="4400" dirty="0" smtClean="0"/>
              <a:t>Nome: Carlos Eduardo de Jesus Souza </a:t>
            </a:r>
          </a:p>
          <a:p>
            <a:pPr algn="l"/>
            <a:r>
              <a:rPr lang="pt-BR" sz="4400" dirty="0" smtClean="0"/>
              <a:t>Turma: 2ºN01</a:t>
            </a:r>
          </a:p>
          <a:p>
            <a:pPr algn="l"/>
            <a:r>
              <a:rPr lang="pt-BR" sz="4400" dirty="0" smtClean="0"/>
              <a:t>Professor: Lucas Xavier</a:t>
            </a:r>
          </a:p>
          <a:p>
            <a:pPr algn="l"/>
            <a:r>
              <a:rPr lang="pt-BR" sz="4400" dirty="0" smtClean="0"/>
              <a:t>Assunto: Mecânica/Física/Educação</a:t>
            </a:r>
          </a:p>
          <a:p>
            <a:pPr algn="l"/>
            <a:endParaRPr lang="pt-BR" dirty="0" smtClean="0"/>
          </a:p>
          <a:p>
            <a:pPr algn="l"/>
            <a:endParaRPr lang="pt-BR" dirty="0" smtClean="0"/>
          </a:p>
          <a:p>
            <a:pPr algn="l"/>
            <a:endParaRPr lang="pt-BR" dirty="0" smtClean="0"/>
          </a:p>
          <a:p>
            <a:pPr algn="l"/>
            <a:endParaRPr lang="pt-BR" dirty="0" smtClean="0"/>
          </a:p>
          <a:p>
            <a:pPr algn="l"/>
            <a:endParaRPr lang="pt-BR" dirty="0" smtClean="0"/>
          </a:p>
          <a:p>
            <a:pPr algn="l"/>
            <a:endParaRPr lang="pt-BR" dirty="0" smtClean="0"/>
          </a:p>
          <a:p>
            <a:pPr algn="l"/>
            <a:endParaRPr lang="pt-BR" dirty="0" smtClean="0"/>
          </a:p>
          <a:p>
            <a:pPr algn="l"/>
            <a:endParaRPr lang="pt-BR" dirty="0" smtClean="0"/>
          </a:p>
          <a:p>
            <a:pPr algn="l"/>
            <a:endParaRPr lang="pt-BR" dirty="0" smtClean="0"/>
          </a:p>
          <a:p>
            <a:pPr algn="l"/>
            <a:r>
              <a:rPr lang="pt-BR" sz="3600" b="1" dirty="0" smtClean="0"/>
              <a:t>ENEM: 2011/ Questão = 81</a:t>
            </a:r>
          </a:p>
          <a:p>
            <a:pPr algn="l"/>
            <a:endParaRPr lang="pt-BR" dirty="0" smtClean="0"/>
          </a:p>
        </p:txBody>
      </p:sp>
      <p:pic>
        <p:nvPicPr>
          <p:cNvPr id="10" name="Á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           Mapa conceitual</a:t>
            </a:r>
            <a:endParaRPr lang="pt-B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5"/>
            <a:ext cx="9144000" cy="578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7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4666523"/>
          </a:xfrm>
        </p:spPr>
        <p:txBody>
          <a:bodyPr/>
          <a:lstStyle/>
          <a:p>
            <a:r>
              <a:rPr lang="pt-BR" dirty="0" smtClean="0"/>
              <a:t>III </a:t>
            </a:r>
            <a:r>
              <a:rPr lang="pt-BR" dirty="0"/>
              <a:t>- Selecionar, organizar, relacionar, interpretar dados e informações representados de diferentes formas para tomar decisões e enfrentar </a:t>
            </a:r>
            <a:r>
              <a:rPr lang="pt-BR" dirty="0" smtClean="0"/>
              <a:t>situações problema.</a:t>
            </a:r>
          </a:p>
          <a:p>
            <a:r>
              <a:rPr lang="pt-BR" dirty="0"/>
              <a:t>H20 - Utilizar leis físicas para interpretar processos naturais e tecnológicos que envolvem trocas de calor, mudanças de pressão e densidade ou interações físicas que provoquem movimentos de objetos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778098"/>
          </a:xfrm>
        </p:spPr>
        <p:txBody>
          <a:bodyPr/>
          <a:lstStyle/>
          <a:p>
            <a:r>
              <a:rPr lang="pt-BR" dirty="0" smtClean="0"/>
              <a:t>   Consequência e Habilidade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8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4"/>
    </mc:Choice>
    <mc:Fallback xmlns="">
      <p:transition spd="slow" advTm="3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721431"/>
          </a:xfrm>
        </p:spPr>
        <p:txBody>
          <a:bodyPr>
            <a:normAutofit/>
          </a:bodyPr>
          <a:lstStyle/>
          <a:p>
            <a:r>
              <a:rPr lang="pt-BR" sz="2400" dirty="0" smtClean="0"/>
              <a:t>Na pergunta 81 do Enem podemos ver que foi utilizada a 2° lei de Newton, aonde é utilizada a lei da dinâmica, assim se essa força resultante for constante, a aceleração, por ela produzida também será constante e a força e a aceleração são grandezas diretamente proporcionais.</a:t>
            </a:r>
          </a:p>
          <a:p>
            <a:pPr>
              <a:buNone/>
            </a:pPr>
            <a:r>
              <a:rPr lang="pt-BR" sz="2400" dirty="0" smtClean="0"/>
              <a:t>  </a:t>
            </a:r>
          </a:p>
          <a:p>
            <a:r>
              <a:rPr lang="pt-BR" sz="2400" dirty="0" smtClean="0"/>
              <a:t>Em nosso dia a dia podemos ver quando vamos ao supermercado e pegamos o carrinho de compras, se o carrinho estiver vazio, é muito fácil fazê-lo correr. Mas se o carrinho estiver cheio, você tem que se esforçar muito para fazê-lo anda.</a:t>
            </a:r>
            <a:endParaRPr lang="pt-BR" sz="24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868346"/>
          </a:xfrm>
        </p:spPr>
        <p:txBody>
          <a:bodyPr/>
          <a:lstStyle/>
          <a:p>
            <a:r>
              <a:rPr lang="pt-BR" dirty="0" smtClean="0"/>
              <a:t>        Conceito da física 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3"/>
    </mc:Choice>
    <mc:Fallback xmlns="">
      <p:transition spd="slow" advTm="3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052736"/>
            <a:ext cx="8329642" cy="5019470"/>
          </a:xfrm>
        </p:spPr>
        <p:txBody>
          <a:bodyPr>
            <a:normAutofit fontScale="92500" lnSpcReduction="20000"/>
          </a:bodyPr>
          <a:lstStyle/>
          <a:p>
            <a:r>
              <a:rPr lang="pt-BR" sz="2100" dirty="0"/>
              <a:t>Para medir o tempo de reação de uma pessoa, pode-se</a:t>
            </a:r>
          </a:p>
          <a:p>
            <a:r>
              <a:rPr lang="pt-BR" sz="2100" dirty="0"/>
              <a:t>realizar a seguinte experiência:</a:t>
            </a:r>
          </a:p>
          <a:p>
            <a:endParaRPr lang="pt-BR" sz="2100" dirty="0" smtClean="0"/>
          </a:p>
          <a:p>
            <a:r>
              <a:rPr lang="pt-BR" sz="2100" dirty="0" smtClean="0"/>
              <a:t>I</a:t>
            </a:r>
            <a:r>
              <a:rPr lang="pt-BR" sz="2100" dirty="0"/>
              <a:t>. Mantenha uma régua (com cerca de 30 cm) suspensa</a:t>
            </a:r>
          </a:p>
          <a:p>
            <a:r>
              <a:rPr lang="pt-BR" sz="2100" dirty="0"/>
              <a:t>verticalmente, segurando-a pela extremidade</a:t>
            </a:r>
          </a:p>
          <a:p>
            <a:r>
              <a:rPr lang="pt-BR" sz="2100" dirty="0"/>
              <a:t>superior, de modo que o zero da régua esteja situado</a:t>
            </a:r>
          </a:p>
          <a:p>
            <a:r>
              <a:rPr lang="pt-BR" sz="2100" dirty="0"/>
              <a:t>na extremidade inferior</a:t>
            </a:r>
            <a:r>
              <a:rPr lang="pt-BR" sz="2100" dirty="0" smtClean="0"/>
              <a:t>.</a:t>
            </a:r>
          </a:p>
          <a:p>
            <a:endParaRPr lang="pt-BR" sz="2100" dirty="0"/>
          </a:p>
          <a:p>
            <a:r>
              <a:rPr lang="pt-BR" sz="2100" dirty="0"/>
              <a:t>II. A pessoa deve colocar os dedos de sua mão, em</a:t>
            </a:r>
          </a:p>
          <a:p>
            <a:r>
              <a:rPr lang="pt-BR" sz="2100" dirty="0"/>
              <a:t>forma de pinça, próximos do zero da régua, sem</a:t>
            </a:r>
          </a:p>
          <a:p>
            <a:r>
              <a:rPr lang="pt-BR" sz="2100" dirty="0"/>
              <a:t>tocá-la</a:t>
            </a:r>
            <a:r>
              <a:rPr lang="pt-BR" sz="2100" dirty="0" smtClean="0"/>
              <a:t>.</a:t>
            </a:r>
          </a:p>
          <a:p>
            <a:endParaRPr lang="pt-BR" sz="2100" dirty="0"/>
          </a:p>
          <a:p>
            <a:r>
              <a:rPr lang="pt-BR" sz="2100" dirty="0"/>
              <a:t>III. Sem aviso prévio, a pessoa que estiver segurando a</a:t>
            </a:r>
          </a:p>
          <a:p>
            <a:r>
              <a:rPr lang="pt-BR" sz="2100" dirty="0"/>
              <a:t>régua deve soltá-la. A outra pessoa deve procurar</a:t>
            </a:r>
          </a:p>
          <a:p>
            <a:r>
              <a:rPr lang="pt-BR" sz="2100" dirty="0"/>
              <a:t>segurá-la o mais rapidamente possível e observar a</a:t>
            </a:r>
          </a:p>
          <a:p>
            <a:r>
              <a:rPr lang="pt-BR" sz="2100" dirty="0"/>
              <a:t>posição onde conseguiu segurar a régua, isto é, a</a:t>
            </a:r>
          </a:p>
          <a:p>
            <a:r>
              <a:rPr lang="pt-BR" sz="2100" dirty="0"/>
              <a:t>distância que ela percorre durante a queda</a:t>
            </a:r>
            <a:r>
              <a:rPr lang="pt-BR" dirty="0"/>
              <a:t>.</a:t>
            </a:r>
          </a:p>
          <a:p>
            <a:pPr marL="109728" indent="0">
              <a:buNone/>
            </a:pPr>
            <a:endParaRPr lang="pt-BR" dirty="0"/>
          </a:p>
          <a:p>
            <a:endParaRPr lang="pt-BR" dirty="0"/>
          </a:p>
          <a:p>
            <a:endParaRPr lang="pt-BR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pt-BR" dirty="0" smtClean="0"/>
              <a:t>           Questão 81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5"/>
    </mc:Choice>
    <mc:Fallback xmlns="">
      <p:transition spd="slow" advTm="5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00034" y="857233"/>
            <a:ext cx="8301038" cy="1357321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O quadro seguinte mostra a posição em que três pessoas</a:t>
            </a:r>
          </a:p>
          <a:p>
            <a:r>
              <a:rPr lang="pt-BR" dirty="0" smtClean="0"/>
              <a:t>conseguiram segurar a régua e os respectivos tempos de</a:t>
            </a:r>
          </a:p>
          <a:p>
            <a:r>
              <a:rPr lang="pt-BR" dirty="0" smtClean="0"/>
              <a:t>reação.</a:t>
            </a:r>
          </a:p>
          <a:p>
            <a:pPr marL="109728" indent="0">
              <a:buNone/>
            </a:pP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43971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             </a:t>
            </a:r>
            <a:r>
              <a:rPr lang="pt-BR" dirty="0" smtClean="0"/>
              <a:t>Gráfico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857356" y="2357430"/>
          <a:ext cx="5500726" cy="3108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11831"/>
                <a:gridCol w="3088895"/>
              </a:tblGrid>
              <a:tr h="983323">
                <a:tc>
                  <a:txBody>
                    <a:bodyPr/>
                    <a:lstStyle/>
                    <a:p>
                      <a:r>
                        <a:rPr lang="pt-BR" dirty="0" smtClean="0"/>
                        <a:t>Distancia percorrida pela régua, Durante</a:t>
                      </a:r>
                      <a:r>
                        <a:rPr lang="pt-BR" baseline="0" dirty="0" smtClean="0"/>
                        <a:t> a queda.</a:t>
                      </a:r>
                      <a:r>
                        <a:rPr lang="pt-BR" dirty="0" smtClean="0"/>
                        <a:t>   (metro)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Tempo de reação</a:t>
                      </a:r>
                    </a:p>
                    <a:p>
                      <a:r>
                        <a:rPr lang="pt-BR" dirty="0" smtClean="0"/>
                        <a:t>    (segundo)</a:t>
                      </a:r>
                      <a:endParaRPr lang="pt-BR" dirty="0"/>
                    </a:p>
                  </a:txBody>
                  <a:tcPr/>
                </a:tc>
              </a:tr>
              <a:tr h="529481">
                <a:tc>
                  <a:txBody>
                    <a:bodyPr/>
                    <a:lstStyle/>
                    <a:p>
                      <a:pPr algn="ctr"/>
                      <a:r>
                        <a:rPr kumimoji="0" lang="pt-B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</a:p>
                    <a:p>
                      <a:pPr algn="ctr"/>
                      <a:r>
                        <a:rPr kumimoji="0" lang="pt-B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0,30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 smtClean="0"/>
                    </a:p>
                    <a:p>
                      <a:r>
                        <a:rPr lang="pt-BR" dirty="0" smtClean="0"/>
                        <a:t>             0,24</a:t>
                      </a:r>
                      <a:endParaRPr lang="pt-BR" dirty="0"/>
                    </a:p>
                  </a:txBody>
                  <a:tcPr/>
                </a:tc>
              </a:tr>
              <a:tr h="529481">
                <a:tc>
                  <a:txBody>
                    <a:bodyPr/>
                    <a:lstStyle/>
                    <a:p>
                      <a:pPr algn="ctr"/>
                      <a:endParaRPr lang="pt-BR" dirty="0" smtClean="0"/>
                    </a:p>
                    <a:p>
                      <a:pPr algn="ctr"/>
                      <a:r>
                        <a:rPr lang="pt-BR" dirty="0" smtClean="0"/>
                        <a:t>0,15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 smtClean="0"/>
                    </a:p>
                    <a:p>
                      <a:r>
                        <a:rPr lang="pt-BR" dirty="0" smtClean="0"/>
                        <a:t>             0,17</a:t>
                      </a:r>
                      <a:r>
                        <a:rPr lang="pt-BR" baseline="0" dirty="0" smtClean="0"/>
                        <a:t> </a:t>
                      </a:r>
                      <a:endParaRPr lang="pt-BR" dirty="0" smtClean="0"/>
                    </a:p>
                  </a:txBody>
                  <a:tcPr/>
                </a:tc>
              </a:tr>
              <a:tr h="529481">
                <a:tc>
                  <a:txBody>
                    <a:bodyPr/>
                    <a:lstStyle/>
                    <a:p>
                      <a:pPr algn="ctr"/>
                      <a:endParaRPr lang="pt-BR" dirty="0" smtClean="0"/>
                    </a:p>
                    <a:p>
                      <a:pPr algn="ctr"/>
                      <a:r>
                        <a:rPr lang="pt-BR" dirty="0" smtClean="0"/>
                        <a:t> 0,10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           </a:t>
                      </a:r>
                    </a:p>
                    <a:p>
                      <a:r>
                        <a:rPr lang="pt-BR" dirty="0" smtClean="0"/>
                        <a:t>             014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8"/>
    </mc:Choice>
    <mc:Fallback xmlns="">
      <p:transition spd="slow" advTm="3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28596" y="1285860"/>
            <a:ext cx="8358246" cy="5214974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A distancia percorrida pela régua aumenta mais rápida -</a:t>
            </a:r>
          </a:p>
          <a:p>
            <a:r>
              <a:rPr lang="pt-BR" dirty="0" smtClean="0"/>
              <a:t>mente que o tempo de reação porque a</a:t>
            </a:r>
          </a:p>
          <a:p>
            <a:endParaRPr lang="pt-BR" dirty="0" smtClean="0"/>
          </a:p>
          <a:p>
            <a:r>
              <a:rPr lang="pt-BR" dirty="0" smtClean="0"/>
              <a:t>a) energia mecânica da régua aumenta, o que a faz cair</a:t>
            </a:r>
          </a:p>
          <a:p>
            <a:r>
              <a:rPr lang="pt-BR" dirty="0" smtClean="0"/>
              <a:t>mais rápido.</a:t>
            </a:r>
          </a:p>
          <a:p>
            <a:endParaRPr lang="pt-BR" dirty="0" smtClean="0"/>
          </a:p>
          <a:p>
            <a:r>
              <a:rPr lang="pt-BR" dirty="0" smtClean="0"/>
              <a:t>b) resistência do ar aumenta, o que faz a régua cair com</a:t>
            </a:r>
          </a:p>
          <a:p>
            <a:r>
              <a:rPr lang="pt-BR" dirty="0" smtClean="0"/>
              <a:t>menor velocidade.</a:t>
            </a:r>
          </a:p>
          <a:p>
            <a:endParaRPr lang="pt-BR" dirty="0" smtClean="0"/>
          </a:p>
          <a:p>
            <a:r>
              <a:rPr lang="pt-BR" dirty="0" smtClean="0"/>
              <a:t>c) aceleração de queda da régua varia, o que provoca um</a:t>
            </a:r>
          </a:p>
          <a:p>
            <a:r>
              <a:rPr lang="pt-BR" dirty="0" smtClean="0"/>
              <a:t>movimento acelerado.</a:t>
            </a:r>
          </a:p>
          <a:p>
            <a:endParaRPr lang="pt-BR" dirty="0" smtClean="0"/>
          </a:p>
          <a:p>
            <a:r>
              <a:rPr lang="pt-BR" b="1" dirty="0" smtClean="0"/>
              <a:t>d) </a:t>
            </a:r>
            <a:r>
              <a:rPr lang="pt-BR" dirty="0" smtClean="0"/>
              <a:t>forca peso da régua tem valor constante, o que gera um</a:t>
            </a:r>
          </a:p>
          <a:p>
            <a:r>
              <a:rPr lang="pt-BR" dirty="0" smtClean="0"/>
              <a:t>movimento acelerado.</a:t>
            </a:r>
          </a:p>
          <a:p>
            <a:endParaRPr lang="pt-BR" dirty="0" smtClean="0"/>
          </a:p>
          <a:p>
            <a:r>
              <a:rPr lang="pt-BR" dirty="0" smtClean="0"/>
              <a:t>e) velocidade da régua e constante, o que provoca uma</a:t>
            </a:r>
          </a:p>
          <a:p>
            <a:r>
              <a:rPr lang="pt-BR" dirty="0" smtClean="0"/>
              <a:t>passagem linear de tempo.</a:t>
            </a: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pt-BR" dirty="0" smtClean="0"/>
              <a:t>               </a:t>
            </a:r>
            <a:r>
              <a:rPr lang="pt-BR" dirty="0" smtClean="0"/>
              <a:t>Questões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9"/>
    </mc:Choice>
    <mc:Fallback xmlns="">
      <p:transition spd="slow" advTm="50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28596" y="1285860"/>
            <a:ext cx="8258204" cy="4721431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 smtClean="0"/>
              <a:t>Desprezando-se o efeito do ar, a forca resultante na</a:t>
            </a:r>
          </a:p>
          <a:p>
            <a:r>
              <a:rPr lang="pt-BR" b="1" dirty="0" smtClean="0"/>
              <a:t>régua será o seu peso, que e constante. O movimento</a:t>
            </a:r>
          </a:p>
          <a:p>
            <a:r>
              <a:rPr lang="pt-BR" b="1" dirty="0" smtClean="0"/>
              <a:t>de queda da régua terá aceleração constante. </a:t>
            </a:r>
          </a:p>
          <a:p>
            <a:endParaRPr lang="pt-BR" b="1" dirty="0" smtClean="0"/>
          </a:p>
          <a:p>
            <a:pPr>
              <a:buNone/>
            </a:pPr>
            <a:r>
              <a:rPr lang="pt-BR" b="1" dirty="0" smtClean="0"/>
              <a:t>   </a:t>
            </a:r>
            <a:r>
              <a:rPr lang="el-GR" b="1" dirty="0" smtClean="0"/>
              <a:t>Δ</a:t>
            </a:r>
            <a:r>
              <a:rPr lang="pt-BR" b="1" dirty="0" smtClean="0"/>
              <a:t>s = </a:t>
            </a:r>
            <a:r>
              <a:rPr lang="pt-BR" b="1" u="sng" dirty="0" smtClean="0"/>
              <a:t>g</a:t>
            </a:r>
            <a:r>
              <a:rPr lang="pt-BR" b="1" dirty="0" smtClean="0"/>
              <a:t> t2</a:t>
            </a:r>
          </a:p>
          <a:p>
            <a:pPr>
              <a:buNone/>
            </a:pPr>
            <a:r>
              <a:rPr lang="pt-BR" b="1" dirty="0" smtClean="0"/>
              <a:t>           2</a:t>
            </a:r>
            <a:endParaRPr lang="pt-BR" dirty="0" smtClean="0"/>
          </a:p>
          <a:p>
            <a:pPr>
              <a:buNone/>
            </a:pPr>
            <a:r>
              <a:rPr lang="pt-BR" b="1" dirty="0" smtClean="0"/>
              <a:t>Δs (distancia percorrida) e proporcional ao quadrado</a:t>
            </a:r>
          </a:p>
          <a:p>
            <a:pPr>
              <a:buNone/>
            </a:pPr>
            <a:r>
              <a:rPr lang="pt-BR" b="1" dirty="0" smtClean="0"/>
              <a:t>do tempo de queda t e por isso </a:t>
            </a:r>
            <a:r>
              <a:rPr lang="pt-BR" b="1" dirty="0" err="1" smtClean="0"/>
              <a:t>Δs</a:t>
            </a:r>
            <a:r>
              <a:rPr lang="pt-BR" b="1" dirty="0" smtClean="0"/>
              <a:t> aumenta mais</a:t>
            </a:r>
          </a:p>
          <a:p>
            <a:pPr>
              <a:buNone/>
            </a:pPr>
            <a:r>
              <a:rPr lang="pt-BR" b="1" dirty="0" smtClean="0"/>
              <a:t>rapidamente do que o tempo t (a velocidade da régua</a:t>
            </a:r>
          </a:p>
          <a:p>
            <a:pPr>
              <a:buNone/>
            </a:pPr>
            <a:r>
              <a:rPr lang="pt-BR" b="1" dirty="0" smtClean="0"/>
              <a:t>esta aumentando durante a queda).</a:t>
            </a:r>
          </a:p>
          <a:p>
            <a:endParaRPr lang="pt-BR" b="1" dirty="0" smtClean="0"/>
          </a:p>
          <a:p>
            <a:r>
              <a:rPr lang="pt-BR" b="1" dirty="0" smtClean="0"/>
              <a:t>A melhor opção e a (d) que cita o movimento</a:t>
            </a:r>
          </a:p>
          <a:p>
            <a:r>
              <a:rPr lang="pt-BR" b="1" dirty="0" smtClean="0"/>
              <a:t>acelerado com aceleração constante.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pt-BR" dirty="0" smtClean="0"/>
              <a:t>            Resolução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8"/>
    </mc:Choice>
    <mc:Fallback xmlns="">
      <p:transition spd="slow" advTm="4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351</TotalTime>
  <Words>576</Words>
  <Application>Microsoft Office PowerPoint</Application>
  <PresentationFormat>Apresentação na tela (4:3)</PresentationFormat>
  <Paragraphs>95</Paragraphs>
  <Slides>8</Slides>
  <Notes>0</Notes>
  <HiddenSlides>0</HiddenSlides>
  <MMClips>8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Calibri</vt:lpstr>
      <vt:lpstr>Lucida Sans Unicode</vt:lpstr>
      <vt:lpstr>Verdana</vt:lpstr>
      <vt:lpstr>Wingdings 2</vt:lpstr>
      <vt:lpstr>Wingdings 3</vt:lpstr>
      <vt:lpstr>Concurso</vt:lpstr>
      <vt:lpstr>Estudando para o Enem de   forma invertida</vt:lpstr>
      <vt:lpstr>            Mapa conceitual</vt:lpstr>
      <vt:lpstr>   Consequência e Habilidade</vt:lpstr>
      <vt:lpstr>        Conceito da física </vt:lpstr>
      <vt:lpstr>           Questão 81</vt:lpstr>
      <vt:lpstr>             Gráfico</vt:lpstr>
      <vt:lpstr>               Questões</vt:lpstr>
      <vt:lpstr>            Resolução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</dc:title>
  <dc:creator>carleid</dc:creator>
  <cp:lastModifiedBy>Usuário do Windows</cp:lastModifiedBy>
  <cp:revision>38</cp:revision>
  <dcterms:created xsi:type="dcterms:W3CDTF">2004-01-01T02:04:43Z</dcterms:created>
  <dcterms:modified xsi:type="dcterms:W3CDTF">2017-08-13T17:37:53Z</dcterms:modified>
</cp:coreProperties>
</file>