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8" r:id="rId3"/>
    <p:sldId id="265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74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14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75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6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58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95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0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39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88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8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9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1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92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F7487B-6FB4-4E46-B563-2EEC3F43205A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AC0E2B-05AD-4DF3-859E-7A8F12138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313" y="300037"/>
            <a:ext cx="9058275" cy="295751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9712" y="3028950"/>
            <a:ext cx="9144000" cy="3600449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E.E.E.F.M. “Coronel Gomes de Oliveira”</a:t>
            </a:r>
          </a:p>
          <a:p>
            <a:pPr algn="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Nome: Maryanna Nunes Machado Porto</a:t>
            </a:r>
          </a:p>
          <a:p>
            <a:pPr algn="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Turma: 2°V01</a:t>
            </a:r>
          </a:p>
          <a:p>
            <a:pPr algn="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Lucas Xavier</a:t>
            </a:r>
          </a:p>
          <a:p>
            <a:pPr algn="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 2012, questão 59</a:t>
            </a:r>
          </a:p>
          <a:p>
            <a:pPr algn="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Hidrostática </a:t>
            </a:r>
          </a:p>
          <a:p>
            <a:pPr algn="l"/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53"/>
    </mc:Choice>
    <mc:Fallback>
      <p:transition spd="slow" advTm="25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Competência e Habilidade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9732121" cy="34163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 V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Recorrer aos conhecimentos desenvolvidos para elaboração de propostas de intervenção solidária na realidade, respeitando os valores humanos e considerando a diversidade sociocultural.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 H18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Selecionar métodos ou procedimentos próprios das Ciências Naturais que contribuam para diagnosticar ou solucionar problemas de ordem social, econômica ou ambiental.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71"/>
    </mc:Choice>
    <mc:Fallback>
      <p:transition spd="slow" advTm="35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Mapa Conceitual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200275"/>
            <a:ext cx="9101138" cy="4657725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03"/>
    </mc:Choice>
    <mc:Fallback>
      <p:transition spd="slow" advTm="45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QUE É PRESSÃO?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é uma palavra que significa força que é exercida sobre alguma coisa. Pode também indicar o ato de comprimir ou pressionar.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Física, a pressão é uma grandeza que é quantificada através da razão entre a força (F) e a área (A) da superfície em questão, onde a força é aplicada. Segundo o Sistema Internacional, a pressão é medida na unidade N/m²  (Newton por metro quadrado), unidade igualmente conhecida como pascal. Existem outras unidades como bar, PSI (equivale a 0,07 bar), mmHg, milibar, atm.</a:t>
            </a:r>
          </a:p>
          <a:p>
            <a:pPr marL="0" indent="0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hidrostática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obtida através do quociente entre a força "normal" (F) que atua em um líquido do lado de um objeto e que é independente da sua orientação. Pode variar dependendo da profundidade do objeto considerado.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64"/>
    </mc:Choice>
    <mc:Fallback>
      <p:transition spd="slow" advTm="8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 59 do ENEM, 2012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300288"/>
            <a:ext cx="11772900" cy="4557712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problemas ambientais vivenciados pela agricultura hoje em dia é a compactação do solo, devida ao intenso tráfego de máquinas cada vez mais pesadas, reduzindo a produtividade das culturas. Uma das formas de prevenir o problema de compactação do solo é substituir os pneus dos tratores por pneus mais: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largos, reduzindo a pressão sobre o solo.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estreitos, reduzindo a pressão sobre o solo.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largos, aumentando a pressão sobre o solo.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estreitos, aumentando a pressão sobre o solo.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altos, reduzindo a pressão sobre o solo.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11"/>
    </mc:Choice>
    <mc:Fallback>
      <p:transition spd="slow" advTm="4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338" y="2603499"/>
            <a:ext cx="11215687" cy="406876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pressão sobre o solo é a razão entre a intensidade da força normal aplicada e a área de contato com o solo. Para reduzir a pressão, devemos aumentar a área de contato com o solo usando pneus mais largos.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A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31" y="4748454"/>
            <a:ext cx="3648207" cy="1271346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07"/>
    </mc:Choice>
    <mc:Fallback>
      <p:transition spd="slow" advTm="22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343</Words>
  <Application>Microsoft Office PowerPoint</Application>
  <PresentationFormat>Widescreen</PresentationFormat>
  <Paragraphs>33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Íon - Sala da Diretoria</vt:lpstr>
      <vt:lpstr>Estudando para o ENEM de forma invertida</vt:lpstr>
      <vt:lpstr>Competência e Habilidade</vt:lpstr>
      <vt:lpstr>Mapa Conceitual</vt:lpstr>
      <vt:lpstr>O QUE É PRESSÃO?</vt:lpstr>
      <vt:lpstr>Questão 59 do ENEM, 2012</vt:lpstr>
      <vt:lpstr>Resolução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Maryanna Nunes</dc:creator>
  <cp:lastModifiedBy>Maryanna Nunes</cp:lastModifiedBy>
  <cp:revision>6</cp:revision>
  <dcterms:created xsi:type="dcterms:W3CDTF">2017-07-30T17:01:46Z</dcterms:created>
  <dcterms:modified xsi:type="dcterms:W3CDTF">2017-07-30T21:08:25Z</dcterms:modified>
</cp:coreProperties>
</file>