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637-E5C7-4C0E-B8BE-7E6E0296878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85B1-1564-4160-827F-826D4684E6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2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00"/>
    </mc:Choice>
    <mc:Fallback xmlns="">
      <p:transition advTm="3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637-E5C7-4C0E-B8BE-7E6E0296878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85B1-1564-4160-827F-826D4684E6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3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00"/>
    </mc:Choice>
    <mc:Fallback xmlns="">
      <p:transition advTm="3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637-E5C7-4C0E-B8BE-7E6E0296878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85B1-1564-4160-827F-826D4684E69F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736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00"/>
    </mc:Choice>
    <mc:Fallback xmlns="">
      <p:transition advTm="3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637-E5C7-4C0E-B8BE-7E6E0296878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85B1-1564-4160-827F-826D4684E6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83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00"/>
    </mc:Choice>
    <mc:Fallback xmlns="">
      <p:transition advTm="3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637-E5C7-4C0E-B8BE-7E6E0296878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85B1-1564-4160-827F-826D4684E69F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794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00"/>
    </mc:Choice>
    <mc:Fallback xmlns="">
      <p:transition advTm="3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637-E5C7-4C0E-B8BE-7E6E0296878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85B1-1564-4160-827F-826D4684E6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29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00"/>
    </mc:Choice>
    <mc:Fallback xmlns="">
      <p:transition advTm="3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637-E5C7-4C0E-B8BE-7E6E0296878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85B1-1564-4160-827F-826D4684E6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55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00"/>
    </mc:Choice>
    <mc:Fallback xmlns="">
      <p:transition advTm="3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637-E5C7-4C0E-B8BE-7E6E0296878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85B1-1564-4160-827F-826D4684E6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8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00"/>
    </mc:Choice>
    <mc:Fallback xmlns="">
      <p:transition advTm="3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637-E5C7-4C0E-B8BE-7E6E0296878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85B1-1564-4160-827F-826D4684E6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85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00"/>
    </mc:Choice>
    <mc:Fallback xmlns="">
      <p:transition advTm="3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637-E5C7-4C0E-B8BE-7E6E0296878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85B1-1564-4160-827F-826D4684E6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41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00"/>
    </mc:Choice>
    <mc:Fallback xmlns="">
      <p:transition advTm="3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637-E5C7-4C0E-B8BE-7E6E0296878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85B1-1564-4160-827F-826D4684E6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42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00"/>
    </mc:Choice>
    <mc:Fallback xmlns="">
      <p:transition advTm="3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637-E5C7-4C0E-B8BE-7E6E0296878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85B1-1564-4160-827F-826D4684E6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36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00"/>
    </mc:Choice>
    <mc:Fallback xmlns="">
      <p:transition advTm="3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637-E5C7-4C0E-B8BE-7E6E0296878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85B1-1564-4160-827F-826D4684E6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263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00"/>
    </mc:Choice>
    <mc:Fallback xmlns="">
      <p:transition advTm="3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637-E5C7-4C0E-B8BE-7E6E0296878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85B1-1564-4160-827F-826D4684E6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03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00"/>
    </mc:Choice>
    <mc:Fallback xmlns="">
      <p:transition advTm="3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637-E5C7-4C0E-B8BE-7E6E0296878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85B1-1564-4160-827F-826D4684E6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089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00"/>
    </mc:Choice>
    <mc:Fallback xmlns="">
      <p:transition advTm="3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637-E5C7-4C0E-B8BE-7E6E0296878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85B1-1564-4160-827F-826D4684E6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7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00"/>
    </mc:Choice>
    <mc:Fallback xmlns="">
      <p:transition advTm="3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9B637-E5C7-4C0E-B8BE-7E6E0296878E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AD85B1-1564-4160-827F-826D4684E6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57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p14:dur="0" advTm="33000"/>
    </mc:Choice>
    <mc:Fallback xmlns="">
      <p:transition advTm="33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7" y="714376"/>
            <a:ext cx="7766936" cy="211455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Estudando para o ENEM de forma invertida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898775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E.E.E.F.M. “Coronel Gomes de Oliveira”</a:t>
            </a:r>
          </a:p>
          <a:p>
            <a:pPr algn="l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Nome: Gustavo dos Santos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Ambuzeiro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Turma: 2°V01</a:t>
            </a:r>
          </a:p>
          <a:p>
            <a:pPr algn="l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Professor: Lucas Xavier</a:t>
            </a:r>
          </a:p>
          <a:p>
            <a:pPr algn="l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ENEM 2012, questão 50</a:t>
            </a:r>
          </a:p>
          <a:p>
            <a:pPr algn="l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Grandeza Vetorial</a:t>
            </a:r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9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953"/>
    </mc:Choice>
    <mc:Fallback xmlns="">
      <p:transition advTm="27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Competência e Habilidade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 III</a:t>
            </a:r>
          </a:p>
          <a:p>
            <a:pPr marL="0" indent="0">
              <a:buNone/>
            </a:pP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Selecionar, organizar, relacionar, interpretar dados e informações representados de diferentes formas para tomar decisões e enfrentar situações/problemas.</a:t>
            </a:r>
          </a:p>
          <a:p>
            <a:pPr marL="0" indent="0">
              <a:buNone/>
            </a:pPr>
            <a:endParaRPr lang="pt-B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Habilidade H20</a:t>
            </a:r>
          </a:p>
          <a:p>
            <a:pPr marL="0" indent="0">
              <a:buNone/>
            </a:pP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 leis físicas para interpretar processos naturais e tecnológicos que envolvem trocas de calor, mudanças de pressão e densidade ou interações físicas que provoquem movimentos de objetos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6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617"/>
    </mc:Choice>
    <mc:Fallback xmlns="">
      <p:transition advTm="35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Mapa Conceitual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4" y="1270000"/>
            <a:ext cx="8790418" cy="5129212"/>
          </a:xfrm>
        </p:spPr>
      </p:pic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2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4358"/>
    </mc:Choice>
    <mc:Fallback xmlns="">
      <p:transition advTm="54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Grandeza Vetorial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Vetor é um ente matemático caracterizado por possuir um sentido, uma direção e um módulo (intensidade). Graficamente, vetor é representado por uma reta orientada, indicado por uma letra sobre a qual colocamos uma seta.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93" y="4019483"/>
            <a:ext cx="7241696" cy="1324041"/>
          </a:xfrm>
          <a:prstGeom prst="rect">
            <a:avLst/>
          </a:prstGeom>
        </p:spPr>
      </p:pic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5910"/>
    </mc:Choice>
    <mc:Fallback xmlns="">
      <p:transition advTm="55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Questão 50 do ENEM, 2012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4325" y="1357313"/>
            <a:ext cx="9272587" cy="5500687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mecanismo que permite articular uma porta (de um móvel ou de acesso) é a dobradiça. Normalmente, são necessárias duas ou mais dobradiças para que a porta seja fixada no móvel ou no portal, permanecendo em equilíbrio e podendo ser articulada com facilidade. No plano, o diagrama vetorial das forças que as dobradiças exercem na porta está representado em: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13" y="3026052"/>
            <a:ext cx="4171950" cy="3646210"/>
          </a:xfrm>
          <a:prstGeom prst="rect">
            <a:avLst/>
          </a:prstGeom>
        </p:spPr>
      </p:pic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9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078"/>
    </mc:Choice>
    <mc:Fallback xmlns="">
      <p:transition advTm="37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Resolução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528763"/>
            <a:ext cx="8596668" cy="4512599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porta tende a girar no sentido horário. Com isso, ela traciona, horizontalmente, a dobradiça superior e comprime, horizontalmente, a dobradiça inferior. Essas dobradiças reagem na porta com as forças → H1 e→ H2, respectivamente, indicadas abaixo. Além disso, na vertical, a porta recebe as forças  → V1 e→ V2 que, somadas, equilibram o peso da porta.</a:t>
            </a:r>
          </a:p>
          <a:p>
            <a:pPr marL="0" indent="0">
              <a:buNone/>
            </a:pPr>
            <a:r>
              <a:rPr lang="pt-BR" dirty="0"/>
              <a:t>Alternativa 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3341672"/>
            <a:ext cx="2971799" cy="3516327"/>
          </a:xfrm>
          <a:prstGeom prst="rect">
            <a:avLst/>
          </a:prstGeom>
        </p:spPr>
      </p:pic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5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4596"/>
    </mc:Choice>
    <mc:Fallback xmlns="">
      <p:transition advTm="34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</TotalTime>
  <Words>298</Words>
  <Application>Microsoft Office PowerPoint</Application>
  <PresentationFormat>Widescreen</PresentationFormat>
  <Paragraphs>21</Paragraphs>
  <Slides>6</Slides>
  <Notes>0</Notes>
  <HiddenSlides>0</HiddenSlides>
  <MMClips>6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Facetado</vt:lpstr>
      <vt:lpstr>Estudando para o ENEM de forma invertida</vt:lpstr>
      <vt:lpstr>Competência e Habilidade</vt:lpstr>
      <vt:lpstr>Mapa Conceitual</vt:lpstr>
      <vt:lpstr>Grandeza Vetorial</vt:lpstr>
      <vt:lpstr>Questão 50 do ENEM, 2012</vt:lpstr>
      <vt:lpstr>Resolução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Maryanna Nunes</dc:creator>
  <cp:lastModifiedBy>Maryanna Nunes</cp:lastModifiedBy>
  <cp:revision>7</cp:revision>
  <dcterms:created xsi:type="dcterms:W3CDTF">2017-07-30T17:39:08Z</dcterms:created>
  <dcterms:modified xsi:type="dcterms:W3CDTF">2017-07-30T21:08:48Z</dcterms:modified>
</cp:coreProperties>
</file>