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1"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D7F8C-41B6-431E-AEDA-8108603F9F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4CBEF7E0-A7D1-4052-BBC9-A59F824311A9}">
      <dgm:prSet phldrT="[Texto]"/>
      <dgm:spPr/>
      <dgm:t>
        <a:bodyPr/>
        <a:lstStyle/>
        <a:p>
          <a:r>
            <a:rPr lang="pt-BR" dirty="0" smtClean="0"/>
            <a:t>Enem 2014 questão 53</a:t>
          </a:r>
          <a:endParaRPr lang="pt-BR" dirty="0"/>
        </a:p>
      </dgm:t>
    </dgm:pt>
    <dgm:pt modelId="{08ADB7AA-799C-4735-9900-115A1431B41C}" type="parTrans" cxnId="{114EFE92-6CDD-4496-BE1D-AFB506640FA7}">
      <dgm:prSet/>
      <dgm:spPr/>
      <dgm:t>
        <a:bodyPr/>
        <a:lstStyle/>
        <a:p>
          <a:endParaRPr lang="pt-BR"/>
        </a:p>
      </dgm:t>
    </dgm:pt>
    <dgm:pt modelId="{2C169D43-302E-4819-A3EF-E66145883393}" type="sibTrans" cxnId="{114EFE92-6CDD-4496-BE1D-AFB506640FA7}">
      <dgm:prSet/>
      <dgm:spPr/>
      <dgm:t>
        <a:bodyPr/>
        <a:lstStyle/>
        <a:p>
          <a:endParaRPr lang="pt-BR"/>
        </a:p>
      </dgm:t>
    </dgm:pt>
    <dgm:pt modelId="{A34ED841-4C8A-4A24-8572-C055AEAA6B5B}">
      <dgm:prSet phldrT="[Texto]"/>
      <dgm:spPr/>
      <dgm:t>
        <a:bodyPr/>
        <a:lstStyle/>
        <a:p>
          <a:r>
            <a:rPr lang="pt-BR" dirty="0" smtClean="0"/>
            <a:t>PESQUISA: WIKIFISICA</a:t>
          </a:r>
          <a:endParaRPr lang="pt-BR" dirty="0"/>
        </a:p>
      </dgm:t>
    </dgm:pt>
    <dgm:pt modelId="{947550E8-6D86-4ACE-87E8-D2E4E0259348}" type="parTrans" cxnId="{DB9799E7-3198-4CDC-A529-113CF3F0040B}">
      <dgm:prSet/>
      <dgm:spPr/>
      <dgm:t>
        <a:bodyPr/>
        <a:lstStyle/>
        <a:p>
          <a:endParaRPr lang="pt-BR"/>
        </a:p>
      </dgm:t>
    </dgm:pt>
    <dgm:pt modelId="{36A48173-1D07-483B-BC7D-D599F96215CA}" type="sibTrans" cxnId="{DB9799E7-3198-4CDC-A529-113CF3F0040B}">
      <dgm:prSet/>
      <dgm:spPr/>
      <dgm:t>
        <a:bodyPr/>
        <a:lstStyle/>
        <a:p>
          <a:endParaRPr lang="pt-BR"/>
        </a:p>
      </dgm:t>
    </dgm:pt>
    <dgm:pt modelId="{F602A883-2E59-4A2B-AFB3-7B4B88547E01}">
      <dgm:prSet phldrT="[Texto]"/>
      <dgm:spPr/>
      <dgm:t>
        <a:bodyPr/>
        <a:lstStyle/>
        <a:p>
          <a:r>
            <a:rPr lang="pt-BR" dirty="0" smtClean="0"/>
            <a:t> POWER POINT</a:t>
          </a:r>
          <a:endParaRPr lang="pt-BR" dirty="0"/>
        </a:p>
      </dgm:t>
    </dgm:pt>
    <dgm:pt modelId="{23B100DD-BAA7-469F-9864-E154AE1E383F}" type="parTrans" cxnId="{E098BB1A-B4F1-4A58-9B5E-FF1947BCAD1B}">
      <dgm:prSet/>
      <dgm:spPr/>
      <dgm:t>
        <a:bodyPr/>
        <a:lstStyle/>
        <a:p>
          <a:endParaRPr lang="pt-BR"/>
        </a:p>
      </dgm:t>
    </dgm:pt>
    <dgm:pt modelId="{A67C561F-0294-4B4E-9C7D-DB4F25556D72}" type="sibTrans" cxnId="{E098BB1A-B4F1-4A58-9B5E-FF1947BCAD1B}">
      <dgm:prSet/>
      <dgm:spPr/>
      <dgm:t>
        <a:bodyPr/>
        <a:lstStyle/>
        <a:p>
          <a:endParaRPr lang="pt-BR"/>
        </a:p>
      </dgm:t>
    </dgm:pt>
    <dgm:pt modelId="{6A536352-2D98-4A81-85D4-880002B227D0}">
      <dgm:prSet phldrT="[Texto]"/>
      <dgm:spPr/>
      <dgm:t>
        <a:bodyPr/>
        <a:lstStyle/>
        <a:p>
          <a:r>
            <a:rPr lang="pt-BR" dirty="0" smtClean="0"/>
            <a:t>PRÉ ENEM DIGITAL</a:t>
          </a:r>
        </a:p>
      </dgm:t>
    </dgm:pt>
    <dgm:pt modelId="{2E9E93F2-2694-4F30-9049-E70CDD554074}" type="parTrans" cxnId="{F0584168-75C6-4C83-B6DE-4A98F00E2FB3}">
      <dgm:prSet/>
      <dgm:spPr/>
      <dgm:t>
        <a:bodyPr/>
        <a:lstStyle/>
        <a:p>
          <a:endParaRPr lang="pt-BR"/>
        </a:p>
      </dgm:t>
    </dgm:pt>
    <dgm:pt modelId="{CE27A5C9-2083-4092-B8E9-FD4BED8C6E23}" type="sibTrans" cxnId="{F0584168-75C6-4C83-B6DE-4A98F00E2FB3}">
      <dgm:prSet/>
      <dgm:spPr/>
      <dgm:t>
        <a:bodyPr/>
        <a:lstStyle/>
        <a:p>
          <a:endParaRPr lang="pt-BR"/>
        </a:p>
      </dgm:t>
    </dgm:pt>
    <dgm:pt modelId="{0B4BB446-80EA-43E3-9255-7FC623A35D42}">
      <dgm:prSet phldrT="[Texto]"/>
      <dgm:spPr/>
      <dgm:t>
        <a:bodyPr/>
        <a:lstStyle/>
        <a:p>
          <a:r>
            <a:rPr lang="pt-BR" dirty="0" smtClean="0"/>
            <a:t>HABILIDADES E COMPETENCIAS DO ENEM </a:t>
          </a:r>
          <a:endParaRPr lang="pt-BR" dirty="0"/>
        </a:p>
      </dgm:t>
    </dgm:pt>
    <dgm:pt modelId="{9EF0E7E8-CC18-4852-A9EE-D5A8B8124F98}" type="parTrans" cxnId="{96D39454-616A-44E6-94C5-6E324603DC69}">
      <dgm:prSet/>
      <dgm:spPr/>
      <dgm:t>
        <a:bodyPr/>
        <a:lstStyle/>
        <a:p>
          <a:endParaRPr lang="pt-BR"/>
        </a:p>
      </dgm:t>
    </dgm:pt>
    <dgm:pt modelId="{A6E7AA45-5E77-4580-A459-2522ADF52EF4}" type="sibTrans" cxnId="{96D39454-616A-44E6-94C5-6E324603DC69}">
      <dgm:prSet/>
      <dgm:spPr/>
      <dgm:t>
        <a:bodyPr/>
        <a:lstStyle/>
        <a:p>
          <a:endParaRPr lang="pt-BR"/>
        </a:p>
      </dgm:t>
    </dgm:pt>
    <dgm:pt modelId="{147371A6-D7F7-4C81-A295-9CE031D6A218}">
      <dgm:prSet phldrT="[Texto]"/>
      <dgm:spPr/>
      <dgm:t>
        <a:bodyPr/>
        <a:lstStyle/>
        <a:p>
          <a:r>
            <a:rPr lang="pt-BR" dirty="0" smtClean="0"/>
            <a:t>MAPA CONCEITUAL</a:t>
          </a:r>
          <a:endParaRPr lang="pt-BR" dirty="0"/>
        </a:p>
      </dgm:t>
    </dgm:pt>
    <dgm:pt modelId="{ED7BAB32-51BE-47CE-9D23-AE5C23DC8A52}" type="parTrans" cxnId="{08BF88B1-553C-464C-B72D-1987025A17DC}">
      <dgm:prSet/>
      <dgm:spPr/>
      <dgm:t>
        <a:bodyPr/>
        <a:lstStyle/>
        <a:p>
          <a:endParaRPr lang="pt-BR"/>
        </a:p>
      </dgm:t>
    </dgm:pt>
    <dgm:pt modelId="{C9F194D3-9F0D-4B58-A7C8-26452C483CFF}" type="sibTrans" cxnId="{08BF88B1-553C-464C-B72D-1987025A17DC}">
      <dgm:prSet/>
      <dgm:spPr/>
      <dgm:t>
        <a:bodyPr/>
        <a:lstStyle/>
        <a:p>
          <a:endParaRPr lang="pt-BR"/>
        </a:p>
      </dgm:t>
    </dgm:pt>
    <dgm:pt modelId="{A5FBEAF1-7B3E-4DF0-80A6-2C1D63DDFFFE}">
      <dgm:prSet phldrT="[Texto]"/>
      <dgm:spPr/>
      <dgm:t>
        <a:bodyPr/>
        <a:lstStyle/>
        <a:p>
          <a:r>
            <a:rPr lang="pt-BR" dirty="0" smtClean="0"/>
            <a:t>PODCAST</a:t>
          </a:r>
          <a:endParaRPr lang="pt-BR" dirty="0"/>
        </a:p>
      </dgm:t>
    </dgm:pt>
    <dgm:pt modelId="{38E33B31-3DB8-4DDA-861C-BBDDE7ABE7E4}" type="parTrans" cxnId="{10F89ED6-6549-4996-963B-B301BC861AD6}">
      <dgm:prSet/>
      <dgm:spPr/>
      <dgm:t>
        <a:bodyPr/>
        <a:lstStyle/>
        <a:p>
          <a:endParaRPr lang="pt-BR"/>
        </a:p>
      </dgm:t>
    </dgm:pt>
    <dgm:pt modelId="{F2ABBD53-73FA-44AF-AC1D-EA01B5F109CF}" type="sibTrans" cxnId="{10F89ED6-6549-4996-963B-B301BC861AD6}">
      <dgm:prSet/>
      <dgm:spPr/>
      <dgm:t>
        <a:bodyPr/>
        <a:lstStyle/>
        <a:p>
          <a:endParaRPr lang="pt-BR"/>
        </a:p>
      </dgm:t>
    </dgm:pt>
    <dgm:pt modelId="{9D9E0B59-BBB1-4B7B-BA9F-01AC62A6299A}">
      <dgm:prSet phldrT="[Texto]"/>
      <dgm:spPr/>
      <dgm:t>
        <a:bodyPr/>
        <a:lstStyle/>
        <a:p>
          <a:r>
            <a:rPr lang="pt-BR" dirty="0" smtClean="0"/>
            <a:t>EMAIL</a:t>
          </a:r>
          <a:endParaRPr lang="pt-BR" dirty="0"/>
        </a:p>
      </dgm:t>
    </dgm:pt>
    <dgm:pt modelId="{3D580996-57EF-4004-8EB4-755C2CF50BF9}" type="parTrans" cxnId="{BAD9DC7F-D40E-4A6D-99EE-C3102F7650FD}">
      <dgm:prSet/>
      <dgm:spPr/>
      <dgm:t>
        <a:bodyPr/>
        <a:lstStyle/>
        <a:p>
          <a:endParaRPr lang="pt-BR"/>
        </a:p>
      </dgm:t>
    </dgm:pt>
    <dgm:pt modelId="{C0FBFDEF-9CF7-4BBF-82E7-5A3D288A7913}" type="sibTrans" cxnId="{BAD9DC7F-D40E-4A6D-99EE-C3102F7650FD}">
      <dgm:prSet/>
      <dgm:spPr/>
      <dgm:t>
        <a:bodyPr/>
        <a:lstStyle/>
        <a:p>
          <a:endParaRPr lang="pt-BR"/>
        </a:p>
      </dgm:t>
    </dgm:pt>
    <dgm:pt modelId="{964C1DA4-A9ED-4743-BEAC-198C941B44E0}" type="pres">
      <dgm:prSet presAssocID="{173D7F8C-41B6-431E-AEDA-8108603F9F0C}" presName="hierChild1" presStyleCnt="0">
        <dgm:presLayoutVars>
          <dgm:chPref val="1"/>
          <dgm:dir/>
          <dgm:animOne val="branch"/>
          <dgm:animLvl val="lvl"/>
          <dgm:resizeHandles/>
        </dgm:presLayoutVars>
      </dgm:prSet>
      <dgm:spPr/>
      <dgm:t>
        <a:bodyPr/>
        <a:lstStyle/>
        <a:p>
          <a:endParaRPr lang="pt-BR"/>
        </a:p>
      </dgm:t>
    </dgm:pt>
    <dgm:pt modelId="{E71BD612-AA64-47B8-BE37-D54AEAF4ECE4}" type="pres">
      <dgm:prSet presAssocID="{4CBEF7E0-A7D1-4052-BBC9-A59F824311A9}" presName="hierRoot1" presStyleCnt="0"/>
      <dgm:spPr/>
    </dgm:pt>
    <dgm:pt modelId="{1CE8CDFF-A78A-493E-8FF2-F307AB3444AA}" type="pres">
      <dgm:prSet presAssocID="{4CBEF7E0-A7D1-4052-BBC9-A59F824311A9}" presName="composite" presStyleCnt="0"/>
      <dgm:spPr/>
    </dgm:pt>
    <dgm:pt modelId="{F9B3902C-9F49-41A6-92BB-BA7916E67AEE}" type="pres">
      <dgm:prSet presAssocID="{4CBEF7E0-A7D1-4052-BBC9-A59F824311A9}" presName="background" presStyleLbl="node0" presStyleIdx="0" presStyleCnt="1"/>
      <dgm:spPr/>
    </dgm:pt>
    <dgm:pt modelId="{689003EC-7926-4B17-B67E-8FB39EECEFDB}" type="pres">
      <dgm:prSet presAssocID="{4CBEF7E0-A7D1-4052-BBC9-A59F824311A9}" presName="text" presStyleLbl="fgAcc0" presStyleIdx="0" presStyleCnt="1">
        <dgm:presLayoutVars>
          <dgm:chPref val="3"/>
        </dgm:presLayoutVars>
      </dgm:prSet>
      <dgm:spPr/>
      <dgm:t>
        <a:bodyPr/>
        <a:lstStyle/>
        <a:p>
          <a:endParaRPr lang="pt-BR"/>
        </a:p>
      </dgm:t>
    </dgm:pt>
    <dgm:pt modelId="{282845F8-42C3-4532-9902-1B386BCBC0A3}" type="pres">
      <dgm:prSet presAssocID="{4CBEF7E0-A7D1-4052-BBC9-A59F824311A9}" presName="hierChild2" presStyleCnt="0"/>
      <dgm:spPr/>
    </dgm:pt>
    <dgm:pt modelId="{AF608B9D-82A4-4BB9-AD8B-3F0D4E3CF680}" type="pres">
      <dgm:prSet presAssocID="{947550E8-6D86-4ACE-87E8-D2E4E0259348}" presName="Name10" presStyleLbl="parChTrans1D2" presStyleIdx="0" presStyleCnt="3"/>
      <dgm:spPr/>
      <dgm:t>
        <a:bodyPr/>
        <a:lstStyle/>
        <a:p>
          <a:endParaRPr lang="pt-BR"/>
        </a:p>
      </dgm:t>
    </dgm:pt>
    <dgm:pt modelId="{CA5D213E-1493-4DC2-80D0-6C5833F3CA82}" type="pres">
      <dgm:prSet presAssocID="{A34ED841-4C8A-4A24-8572-C055AEAA6B5B}" presName="hierRoot2" presStyleCnt="0"/>
      <dgm:spPr/>
    </dgm:pt>
    <dgm:pt modelId="{5E6EF291-8A7D-4F2A-9C01-B757BEAEC916}" type="pres">
      <dgm:prSet presAssocID="{A34ED841-4C8A-4A24-8572-C055AEAA6B5B}" presName="composite2" presStyleCnt="0"/>
      <dgm:spPr/>
    </dgm:pt>
    <dgm:pt modelId="{1D087B5B-1997-4A07-AAEB-02F42BD6F6C2}" type="pres">
      <dgm:prSet presAssocID="{A34ED841-4C8A-4A24-8572-C055AEAA6B5B}" presName="background2" presStyleLbl="node2" presStyleIdx="0" presStyleCnt="3"/>
      <dgm:spPr/>
    </dgm:pt>
    <dgm:pt modelId="{52D95349-C462-4AD3-B710-D1DBDFDEEEF5}" type="pres">
      <dgm:prSet presAssocID="{A34ED841-4C8A-4A24-8572-C055AEAA6B5B}" presName="text2" presStyleLbl="fgAcc2" presStyleIdx="0" presStyleCnt="3">
        <dgm:presLayoutVars>
          <dgm:chPref val="3"/>
        </dgm:presLayoutVars>
      </dgm:prSet>
      <dgm:spPr/>
      <dgm:t>
        <a:bodyPr/>
        <a:lstStyle/>
        <a:p>
          <a:endParaRPr lang="pt-BR"/>
        </a:p>
      </dgm:t>
    </dgm:pt>
    <dgm:pt modelId="{5373C9BD-821A-4B62-8AB4-CC95BF360D06}" type="pres">
      <dgm:prSet presAssocID="{A34ED841-4C8A-4A24-8572-C055AEAA6B5B}" presName="hierChild3" presStyleCnt="0"/>
      <dgm:spPr/>
    </dgm:pt>
    <dgm:pt modelId="{21EF008D-AF2E-42D9-A79A-F4BEDCB8DBFA}" type="pres">
      <dgm:prSet presAssocID="{23B100DD-BAA7-469F-9864-E154AE1E383F}" presName="Name17" presStyleLbl="parChTrans1D3" presStyleIdx="0" presStyleCnt="4"/>
      <dgm:spPr/>
      <dgm:t>
        <a:bodyPr/>
        <a:lstStyle/>
        <a:p>
          <a:endParaRPr lang="pt-BR"/>
        </a:p>
      </dgm:t>
    </dgm:pt>
    <dgm:pt modelId="{41F1B7F2-281C-45D7-A279-649AB6B3E264}" type="pres">
      <dgm:prSet presAssocID="{F602A883-2E59-4A2B-AFB3-7B4B88547E01}" presName="hierRoot3" presStyleCnt="0"/>
      <dgm:spPr/>
    </dgm:pt>
    <dgm:pt modelId="{42409E38-29B3-45D4-8906-F2AA161867D2}" type="pres">
      <dgm:prSet presAssocID="{F602A883-2E59-4A2B-AFB3-7B4B88547E01}" presName="composite3" presStyleCnt="0"/>
      <dgm:spPr/>
    </dgm:pt>
    <dgm:pt modelId="{E246451C-CC1C-4023-AD80-0FABC356D60D}" type="pres">
      <dgm:prSet presAssocID="{F602A883-2E59-4A2B-AFB3-7B4B88547E01}" presName="background3" presStyleLbl="node3" presStyleIdx="0" presStyleCnt="4"/>
      <dgm:spPr/>
    </dgm:pt>
    <dgm:pt modelId="{E0E629B5-33A3-40EF-B7AB-711001BA7609}" type="pres">
      <dgm:prSet presAssocID="{F602A883-2E59-4A2B-AFB3-7B4B88547E01}" presName="text3" presStyleLbl="fgAcc3" presStyleIdx="0" presStyleCnt="4">
        <dgm:presLayoutVars>
          <dgm:chPref val="3"/>
        </dgm:presLayoutVars>
      </dgm:prSet>
      <dgm:spPr/>
      <dgm:t>
        <a:bodyPr/>
        <a:lstStyle/>
        <a:p>
          <a:endParaRPr lang="pt-BR"/>
        </a:p>
      </dgm:t>
    </dgm:pt>
    <dgm:pt modelId="{D755820C-8A76-4C90-A69D-52F664880573}" type="pres">
      <dgm:prSet presAssocID="{F602A883-2E59-4A2B-AFB3-7B4B88547E01}" presName="hierChild4" presStyleCnt="0"/>
      <dgm:spPr/>
    </dgm:pt>
    <dgm:pt modelId="{0F3C2162-0905-4589-ABB4-7DE6F6EEF78E}" type="pres">
      <dgm:prSet presAssocID="{2E9E93F2-2694-4F30-9049-E70CDD554074}" presName="Name10" presStyleLbl="parChTrans1D2" presStyleIdx="1" presStyleCnt="3"/>
      <dgm:spPr/>
      <dgm:t>
        <a:bodyPr/>
        <a:lstStyle/>
        <a:p>
          <a:endParaRPr lang="pt-BR"/>
        </a:p>
      </dgm:t>
    </dgm:pt>
    <dgm:pt modelId="{00B0A3BF-9EE1-4800-985B-B5EC53BE5C19}" type="pres">
      <dgm:prSet presAssocID="{6A536352-2D98-4A81-85D4-880002B227D0}" presName="hierRoot2" presStyleCnt="0"/>
      <dgm:spPr/>
    </dgm:pt>
    <dgm:pt modelId="{9DC176D5-289C-44A7-8322-D13FA2056566}" type="pres">
      <dgm:prSet presAssocID="{6A536352-2D98-4A81-85D4-880002B227D0}" presName="composite2" presStyleCnt="0"/>
      <dgm:spPr/>
    </dgm:pt>
    <dgm:pt modelId="{7C9CF513-1B4A-4A6A-A789-AF946A0892F5}" type="pres">
      <dgm:prSet presAssocID="{6A536352-2D98-4A81-85D4-880002B227D0}" presName="background2" presStyleLbl="node2" presStyleIdx="1" presStyleCnt="3"/>
      <dgm:spPr/>
    </dgm:pt>
    <dgm:pt modelId="{7308E3D6-7A14-4512-A986-1D206651E9DB}" type="pres">
      <dgm:prSet presAssocID="{6A536352-2D98-4A81-85D4-880002B227D0}" presName="text2" presStyleLbl="fgAcc2" presStyleIdx="1" presStyleCnt="3">
        <dgm:presLayoutVars>
          <dgm:chPref val="3"/>
        </dgm:presLayoutVars>
      </dgm:prSet>
      <dgm:spPr/>
      <dgm:t>
        <a:bodyPr/>
        <a:lstStyle/>
        <a:p>
          <a:endParaRPr lang="pt-BR"/>
        </a:p>
      </dgm:t>
    </dgm:pt>
    <dgm:pt modelId="{25F13C97-7AA0-4370-9A7D-281079790F78}" type="pres">
      <dgm:prSet presAssocID="{6A536352-2D98-4A81-85D4-880002B227D0}" presName="hierChild3" presStyleCnt="0"/>
      <dgm:spPr/>
    </dgm:pt>
    <dgm:pt modelId="{C3C6F788-B5AA-4B90-B3F4-9AA2E5E73E25}" type="pres">
      <dgm:prSet presAssocID="{ED7BAB32-51BE-47CE-9D23-AE5C23DC8A52}" presName="Name17" presStyleLbl="parChTrans1D3" presStyleIdx="1" presStyleCnt="4"/>
      <dgm:spPr/>
      <dgm:t>
        <a:bodyPr/>
        <a:lstStyle/>
        <a:p>
          <a:endParaRPr lang="pt-BR"/>
        </a:p>
      </dgm:t>
    </dgm:pt>
    <dgm:pt modelId="{C2714C36-9346-46DA-B402-672FBFDE04A8}" type="pres">
      <dgm:prSet presAssocID="{147371A6-D7F7-4C81-A295-9CE031D6A218}" presName="hierRoot3" presStyleCnt="0"/>
      <dgm:spPr/>
    </dgm:pt>
    <dgm:pt modelId="{20D465F6-98FD-4B83-8EF4-80E29976B19A}" type="pres">
      <dgm:prSet presAssocID="{147371A6-D7F7-4C81-A295-9CE031D6A218}" presName="composite3" presStyleCnt="0"/>
      <dgm:spPr/>
    </dgm:pt>
    <dgm:pt modelId="{AF1099CC-0597-4B7E-9C16-4003F88B59F3}" type="pres">
      <dgm:prSet presAssocID="{147371A6-D7F7-4C81-A295-9CE031D6A218}" presName="background3" presStyleLbl="node3" presStyleIdx="1" presStyleCnt="4"/>
      <dgm:spPr/>
    </dgm:pt>
    <dgm:pt modelId="{AA921682-854D-4943-A812-0592AD51978C}" type="pres">
      <dgm:prSet presAssocID="{147371A6-D7F7-4C81-A295-9CE031D6A218}" presName="text3" presStyleLbl="fgAcc3" presStyleIdx="1" presStyleCnt="4">
        <dgm:presLayoutVars>
          <dgm:chPref val="3"/>
        </dgm:presLayoutVars>
      </dgm:prSet>
      <dgm:spPr/>
      <dgm:t>
        <a:bodyPr/>
        <a:lstStyle/>
        <a:p>
          <a:endParaRPr lang="pt-BR"/>
        </a:p>
      </dgm:t>
    </dgm:pt>
    <dgm:pt modelId="{6E6F1CCC-5729-4960-97B9-60A7131A9C27}" type="pres">
      <dgm:prSet presAssocID="{147371A6-D7F7-4C81-A295-9CE031D6A218}" presName="hierChild4" presStyleCnt="0"/>
      <dgm:spPr/>
    </dgm:pt>
    <dgm:pt modelId="{017AA106-029A-4925-A456-27DDB16B6720}" type="pres">
      <dgm:prSet presAssocID="{38E33B31-3DB8-4DDA-861C-BBDDE7ABE7E4}" presName="Name17" presStyleLbl="parChTrans1D3" presStyleIdx="2" presStyleCnt="4"/>
      <dgm:spPr/>
      <dgm:t>
        <a:bodyPr/>
        <a:lstStyle/>
        <a:p>
          <a:endParaRPr lang="pt-BR"/>
        </a:p>
      </dgm:t>
    </dgm:pt>
    <dgm:pt modelId="{18F9AA43-6404-4F63-85AD-FB8B1FE6D56E}" type="pres">
      <dgm:prSet presAssocID="{A5FBEAF1-7B3E-4DF0-80A6-2C1D63DDFFFE}" presName="hierRoot3" presStyleCnt="0"/>
      <dgm:spPr/>
    </dgm:pt>
    <dgm:pt modelId="{C63AD257-21C1-4053-B24C-DBE0A1ACD33A}" type="pres">
      <dgm:prSet presAssocID="{A5FBEAF1-7B3E-4DF0-80A6-2C1D63DDFFFE}" presName="composite3" presStyleCnt="0"/>
      <dgm:spPr/>
    </dgm:pt>
    <dgm:pt modelId="{9A80D211-6450-420A-83B9-3925E1663D3E}" type="pres">
      <dgm:prSet presAssocID="{A5FBEAF1-7B3E-4DF0-80A6-2C1D63DDFFFE}" presName="background3" presStyleLbl="node3" presStyleIdx="2" presStyleCnt="4"/>
      <dgm:spPr/>
    </dgm:pt>
    <dgm:pt modelId="{5DFD3BBD-C8CB-452D-9EA7-027DDB3F8248}" type="pres">
      <dgm:prSet presAssocID="{A5FBEAF1-7B3E-4DF0-80A6-2C1D63DDFFFE}" presName="text3" presStyleLbl="fgAcc3" presStyleIdx="2" presStyleCnt="4">
        <dgm:presLayoutVars>
          <dgm:chPref val="3"/>
        </dgm:presLayoutVars>
      </dgm:prSet>
      <dgm:spPr/>
      <dgm:t>
        <a:bodyPr/>
        <a:lstStyle/>
        <a:p>
          <a:endParaRPr lang="pt-BR"/>
        </a:p>
      </dgm:t>
    </dgm:pt>
    <dgm:pt modelId="{1FAD7F2A-13F6-40BB-B5A6-5220F3311749}" type="pres">
      <dgm:prSet presAssocID="{A5FBEAF1-7B3E-4DF0-80A6-2C1D63DDFFFE}" presName="hierChild4" presStyleCnt="0"/>
      <dgm:spPr/>
    </dgm:pt>
    <dgm:pt modelId="{324B4B4C-E690-44BF-A01E-75DE3C9A1081}" type="pres">
      <dgm:prSet presAssocID="{3D580996-57EF-4004-8EB4-755C2CF50BF9}" presName="Name17" presStyleLbl="parChTrans1D3" presStyleIdx="3" presStyleCnt="4"/>
      <dgm:spPr/>
      <dgm:t>
        <a:bodyPr/>
        <a:lstStyle/>
        <a:p>
          <a:endParaRPr lang="pt-BR"/>
        </a:p>
      </dgm:t>
    </dgm:pt>
    <dgm:pt modelId="{D2882BAF-8DDB-45C9-A201-A0CD60F4E147}" type="pres">
      <dgm:prSet presAssocID="{9D9E0B59-BBB1-4B7B-BA9F-01AC62A6299A}" presName="hierRoot3" presStyleCnt="0"/>
      <dgm:spPr/>
    </dgm:pt>
    <dgm:pt modelId="{FCADC4D5-7BBB-48CA-B28E-C90B3A607363}" type="pres">
      <dgm:prSet presAssocID="{9D9E0B59-BBB1-4B7B-BA9F-01AC62A6299A}" presName="composite3" presStyleCnt="0"/>
      <dgm:spPr/>
    </dgm:pt>
    <dgm:pt modelId="{C93C57BF-637C-4E3A-A0A8-8F136E1E54EE}" type="pres">
      <dgm:prSet presAssocID="{9D9E0B59-BBB1-4B7B-BA9F-01AC62A6299A}" presName="background3" presStyleLbl="node3" presStyleIdx="3" presStyleCnt="4"/>
      <dgm:spPr/>
    </dgm:pt>
    <dgm:pt modelId="{C246BA24-A26B-44C7-98EC-27F2C026045E}" type="pres">
      <dgm:prSet presAssocID="{9D9E0B59-BBB1-4B7B-BA9F-01AC62A6299A}" presName="text3" presStyleLbl="fgAcc3" presStyleIdx="3" presStyleCnt="4">
        <dgm:presLayoutVars>
          <dgm:chPref val="3"/>
        </dgm:presLayoutVars>
      </dgm:prSet>
      <dgm:spPr/>
      <dgm:t>
        <a:bodyPr/>
        <a:lstStyle/>
        <a:p>
          <a:endParaRPr lang="pt-BR"/>
        </a:p>
      </dgm:t>
    </dgm:pt>
    <dgm:pt modelId="{813E21D7-5223-4962-9236-EB2815DDB88B}" type="pres">
      <dgm:prSet presAssocID="{9D9E0B59-BBB1-4B7B-BA9F-01AC62A6299A}" presName="hierChild4" presStyleCnt="0"/>
      <dgm:spPr/>
    </dgm:pt>
    <dgm:pt modelId="{8071B419-AC28-4C46-9F8B-036C10B6DD06}" type="pres">
      <dgm:prSet presAssocID="{9EF0E7E8-CC18-4852-A9EE-D5A8B8124F98}" presName="Name10" presStyleLbl="parChTrans1D2" presStyleIdx="2" presStyleCnt="3"/>
      <dgm:spPr/>
      <dgm:t>
        <a:bodyPr/>
        <a:lstStyle/>
        <a:p>
          <a:endParaRPr lang="pt-BR"/>
        </a:p>
      </dgm:t>
    </dgm:pt>
    <dgm:pt modelId="{DFD92D78-8AFD-4D3F-BFC2-3A3B48F4765E}" type="pres">
      <dgm:prSet presAssocID="{0B4BB446-80EA-43E3-9255-7FC623A35D42}" presName="hierRoot2" presStyleCnt="0"/>
      <dgm:spPr/>
    </dgm:pt>
    <dgm:pt modelId="{935598C0-7E1A-4410-A4DD-6383BFEB744B}" type="pres">
      <dgm:prSet presAssocID="{0B4BB446-80EA-43E3-9255-7FC623A35D42}" presName="composite2" presStyleCnt="0"/>
      <dgm:spPr/>
    </dgm:pt>
    <dgm:pt modelId="{4B414814-FEC4-4633-B036-50E2707E5370}" type="pres">
      <dgm:prSet presAssocID="{0B4BB446-80EA-43E3-9255-7FC623A35D42}" presName="background2" presStyleLbl="node2" presStyleIdx="2" presStyleCnt="3"/>
      <dgm:spPr/>
    </dgm:pt>
    <dgm:pt modelId="{73D1AC1F-7BF8-451F-A143-5AA967A8F97F}" type="pres">
      <dgm:prSet presAssocID="{0B4BB446-80EA-43E3-9255-7FC623A35D42}" presName="text2" presStyleLbl="fgAcc2" presStyleIdx="2" presStyleCnt="3">
        <dgm:presLayoutVars>
          <dgm:chPref val="3"/>
        </dgm:presLayoutVars>
      </dgm:prSet>
      <dgm:spPr/>
      <dgm:t>
        <a:bodyPr/>
        <a:lstStyle/>
        <a:p>
          <a:endParaRPr lang="pt-BR"/>
        </a:p>
      </dgm:t>
    </dgm:pt>
    <dgm:pt modelId="{279BE901-1A03-4BF3-A3F6-42A0656348FE}" type="pres">
      <dgm:prSet presAssocID="{0B4BB446-80EA-43E3-9255-7FC623A35D42}" presName="hierChild3" presStyleCnt="0"/>
      <dgm:spPr/>
    </dgm:pt>
  </dgm:ptLst>
  <dgm:cxnLst>
    <dgm:cxn modelId="{FB6686AD-7EAC-413D-BA99-1AA45636AE3E}" type="presOf" srcId="{F602A883-2E59-4A2B-AFB3-7B4B88547E01}" destId="{E0E629B5-33A3-40EF-B7AB-711001BA7609}" srcOrd="0" destOrd="0" presId="urn:microsoft.com/office/officeart/2005/8/layout/hierarchy1"/>
    <dgm:cxn modelId="{96D39454-616A-44E6-94C5-6E324603DC69}" srcId="{4CBEF7E0-A7D1-4052-BBC9-A59F824311A9}" destId="{0B4BB446-80EA-43E3-9255-7FC623A35D42}" srcOrd="2" destOrd="0" parTransId="{9EF0E7E8-CC18-4852-A9EE-D5A8B8124F98}" sibTransId="{A6E7AA45-5E77-4580-A459-2522ADF52EF4}"/>
    <dgm:cxn modelId="{2C1DB98D-BBA8-4B1E-BD29-7DDF45F06B4F}" type="presOf" srcId="{4CBEF7E0-A7D1-4052-BBC9-A59F824311A9}" destId="{689003EC-7926-4B17-B67E-8FB39EECEFDB}" srcOrd="0" destOrd="0" presId="urn:microsoft.com/office/officeart/2005/8/layout/hierarchy1"/>
    <dgm:cxn modelId="{10F89ED6-6549-4996-963B-B301BC861AD6}" srcId="{6A536352-2D98-4A81-85D4-880002B227D0}" destId="{A5FBEAF1-7B3E-4DF0-80A6-2C1D63DDFFFE}" srcOrd="1" destOrd="0" parTransId="{38E33B31-3DB8-4DDA-861C-BBDDE7ABE7E4}" sibTransId="{F2ABBD53-73FA-44AF-AC1D-EA01B5F109CF}"/>
    <dgm:cxn modelId="{08BF88B1-553C-464C-B72D-1987025A17DC}" srcId="{6A536352-2D98-4A81-85D4-880002B227D0}" destId="{147371A6-D7F7-4C81-A295-9CE031D6A218}" srcOrd="0" destOrd="0" parTransId="{ED7BAB32-51BE-47CE-9D23-AE5C23DC8A52}" sibTransId="{C9F194D3-9F0D-4B58-A7C8-26452C483CFF}"/>
    <dgm:cxn modelId="{C1BDBA67-2CA7-4646-84B7-2CB37E008490}" type="presOf" srcId="{947550E8-6D86-4ACE-87E8-D2E4E0259348}" destId="{AF608B9D-82A4-4BB9-AD8B-3F0D4E3CF680}" srcOrd="0" destOrd="0" presId="urn:microsoft.com/office/officeart/2005/8/layout/hierarchy1"/>
    <dgm:cxn modelId="{B2853AB1-D89A-41E8-8A2E-667B1457CE53}" type="presOf" srcId="{23B100DD-BAA7-469F-9864-E154AE1E383F}" destId="{21EF008D-AF2E-42D9-A79A-F4BEDCB8DBFA}" srcOrd="0" destOrd="0" presId="urn:microsoft.com/office/officeart/2005/8/layout/hierarchy1"/>
    <dgm:cxn modelId="{5D2D5842-159C-474F-A51C-228CB07147C6}" type="presOf" srcId="{0B4BB446-80EA-43E3-9255-7FC623A35D42}" destId="{73D1AC1F-7BF8-451F-A143-5AA967A8F97F}" srcOrd="0" destOrd="0" presId="urn:microsoft.com/office/officeart/2005/8/layout/hierarchy1"/>
    <dgm:cxn modelId="{458E06B8-9B0C-4558-9714-CA7BEB5265F1}" type="presOf" srcId="{173D7F8C-41B6-431E-AEDA-8108603F9F0C}" destId="{964C1DA4-A9ED-4743-BEAC-198C941B44E0}" srcOrd="0" destOrd="0" presId="urn:microsoft.com/office/officeart/2005/8/layout/hierarchy1"/>
    <dgm:cxn modelId="{BAD9DC7F-D40E-4A6D-99EE-C3102F7650FD}" srcId="{6A536352-2D98-4A81-85D4-880002B227D0}" destId="{9D9E0B59-BBB1-4B7B-BA9F-01AC62A6299A}" srcOrd="2" destOrd="0" parTransId="{3D580996-57EF-4004-8EB4-755C2CF50BF9}" sibTransId="{C0FBFDEF-9CF7-4BBF-82E7-5A3D288A7913}"/>
    <dgm:cxn modelId="{29205771-68BF-4D39-94B2-F3D1AF1D7753}" type="presOf" srcId="{3D580996-57EF-4004-8EB4-755C2CF50BF9}" destId="{324B4B4C-E690-44BF-A01E-75DE3C9A1081}" srcOrd="0" destOrd="0" presId="urn:microsoft.com/office/officeart/2005/8/layout/hierarchy1"/>
    <dgm:cxn modelId="{E098BB1A-B4F1-4A58-9B5E-FF1947BCAD1B}" srcId="{A34ED841-4C8A-4A24-8572-C055AEAA6B5B}" destId="{F602A883-2E59-4A2B-AFB3-7B4B88547E01}" srcOrd="0" destOrd="0" parTransId="{23B100DD-BAA7-469F-9864-E154AE1E383F}" sibTransId="{A67C561F-0294-4B4E-9C7D-DB4F25556D72}"/>
    <dgm:cxn modelId="{DB9799E7-3198-4CDC-A529-113CF3F0040B}" srcId="{4CBEF7E0-A7D1-4052-BBC9-A59F824311A9}" destId="{A34ED841-4C8A-4A24-8572-C055AEAA6B5B}" srcOrd="0" destOrd="0" parTransId="{947550E8-6D86-4ACE-87E8-D2E4E0259348}" sibTransId="{36A48173-1D07-483B-BC7D-D599F96215CA}"/>
    <dgm:cxn modelId="{B02CC96D-CF87-4795-9D65-4FC453B70B22}" type="presOf" srcId="{ED7BAB32-51BE-47CE-9D23-AE5C23DC8A52}" destId="{C3C6F788-B5AA-4B90-B3F4-9AA2E5E73E25}" srcOrd="0" destOrd="0" presId="urn:microsoft.com/office/officeart/2005/8/layout/hierarchy1"/>
    <dgm:cxn modelId="{4F9FC46B-678B-4834-BFE5-EFF5F4089D21}" type="presOf" srcId="{A34ED841-4C8A-4A24-8572-C055AEAA6B5B}" destId="{52D95349-C462-4AD3-B710-D1DBDFDEEEF5}" srcOrd="0" destOrd="0" presId="urn:microsoft.com/office/officeart/2005/8/layout/hierarchy1"/>
    <dgm:cxn modelId="{6CFBB80A-A1A5-48D5-8A39-0E398C815E16}" type="presOf" srcId="{147371A6-D7F7-4C81-A295-9CE031D6A218}" destId="{AA921682-854D-4943-A812-0592AD51978C}" srcOrd="0" destOrd="0" presId="urn:microsoft.com/office/officeart/2005/8/layout/hierarchy1"/>
    <dgm:cxn modelId="{31F478CA-CE45-4429-AAF3-3C3CFFEEED30}" type="presOf" srcId="{38E33B31-3DB8-4DDA-861C-BBDDE7ABE7E4}" destId="{017AA106-029A-4925-A456-27DDB16B6720}" srcOrd="0" destOrd="0" presId="urn:microsoft.com/office/officeart/2005/8/layout/hierarchy1"/>
    <dgm:cxn modelId="{23622C31-52B9-40BD-95A8-20D3D20BD695}" type="presOf" srcId="{9EF0E7E8-CC18-4852-A9EE-D5A8B8124F98}" destId="{8071B419-AC28-4C46-9F8B-036C10B6DD06}" srcOrd="0" destOrd="0" presId="urn:microsoft.com/office/officeart/2005/8/layout/hierarchy1"/>
    <dgm:cxn modelId="{B5E92B83-8F26-4426-B763-728F299FD1F3}" type="presOf" srcId="{6A536352-2D98-4A81-85D4-880002B227D0}" destId="{7308E3D6-7A14-4512-A986-1D206651E9DB}" srcOrd="0" destOrd="0" presId="urn:microsoft.com/office/officeart/2005/8/layout/hierarchy1"/>
    <dgm:cxn modelId="{79031DEC-A4B2-4A58-B323-4B59314B33D4}" type="presOf" srcId="{9D9E0B59-BBB1-4B7B-BA9F-01AC62A6299A}" destId="{C246BA24-A26B-44C7-98EC-27F2C026045E}" srcOrd="0" destOrd="0" presId="urn:microsoft.com/office/officeart/2005/8/layout/hierarchy1"/>
    <dgm:cxn modelId="{AD682AB1-13FC-48F6-ACBC-36D05FEC7292}" type="presOf" srcId="{A5FBEAF1-7B3E-4DF0-80A6-2C1D63DDFFFE}" destId="{5DFD3BBD-C8CB-452D-9EA7-027DDB3F8248}" srcOrd="0" destOrd="0" presId="urn:microsoft.com/office/officeart/2005/8/layout/hierarchy1"/>
    <dgm:cxn modelId="{5FD709BE-2E4B-4534-B053-42E68FCBCA36}" type="presOf" srcId="{2E9E93F2-2694-4F30-9049-E70CDD554074}" destId="{0F3C2162-0905-4589-ABB4-7DE6F6EEF78E}" srcOrd="0" destOrd="0" presId="urn:microsoft.com/office/officeart/2005/8/layout/hierarchy1"/>
    <dgm:cxn modelId="{F0584168-75C6-4C83-B6DE-4A98F00E2FB3}" srcId="{4CBEF7E0-A7D1-4052-BBC9-A59F824311A9}" destId="{6A536352-2D98-4A81-85D4-880002B227D0}" srcOrd="1" destOrd="0" parTransId="{2E9E93F2-2694-4F30-9049-E70CDD554074}" sibTransId="{CE27A5C9-2083-4092-B8E9-FD4BED8C6E23}"/>
    <dgm:cxn modelId="{114EFE92-6CDD-4496-BE1D-AFB506640FA7}" srcId="{173D7F8C-41B6-431E-AEDA-8108603F9F0C}" destId="{4CBEF7E0-A7D1-4052-BBC9-A59F824311A9}" srcOrd="0" destOrd="0" parTransId="{08ADB7AA-799C-4735-9900-115A1431B41C}" sibTransId="{2C169D43-302E-4819-A3EF-E66145883393}"/>
    <dgm:cxn modelId="{1608D700-9F60-4A06-BEA4-C73282CF0704}" type="presParOf" srcId="{964C1DA4-A9ED-4743-BEAC-198C941B44E0}" destId="{E71BD612-AA64-47B8-BE37-D54AEAF4ECE4}" srcOrd="0" destOrd="0" presId="urn:microsoft.com/office/officeart/2005/8/layout/hierarchy1"/>
    <dgm:cxn modelId="{7BE34D6F-15FD-42DC-80A1-14DD490C6ED3}" type="presParOf" srcId="{E71BD612-AA64-47B8-BE37-D54AEAF4ECE4}" destId="{1CE8CDFF-A78A-493E-8FF2-F307AB3444AA}" srcOrd="0" destOrd="0" presId="urn:microsoft.com/office/officeart/2005/8/layout/hierarchy1"/>
    <dgm:cxn modelId="{81220D22-A208-4D1F-944D-C40D8FAAE767}" type="presParOf" srcId="{1CE8CDFF-A78A-493E-8FF2-F307AB3444AA}" destId="{F9B3902C-9F49-41A6-92BB-BA7916E67AEE}" srcOrd="0" destOrd="0" presId="urn:microsoft.com/office/officeart/2005/8/layout/hierarchy1"/>
    <dgm:cxn modelId="{844EBC8D-7176-4561-B60A-8B25CBC51DA3}" type="presParOf" srcId="{1CE8CDFF-A78A-493E-8FF2-F307AB3444AA}" destId="{689003EC-7926-4B17-B67E-8FB39EECEFDB}" srcOrd="1" destOrd="0" presId="urn:microsoft.com/office/officeart/2005/8/layout/hierarchy1"/>
    <dgm:cxn modelId="{6726E95D-70BD-4F9D-B348-034A3B687B4B}" type="presParOf" srcId="{E71BD612-AA64-47B8-BE37-D54AEAF4ECE4}" destId="{282845F8-42C3-4532-9902-1B386BCBC0A3}" srcOrd="1" destOrd="0" presId="urn:microsoft.com/office/officeart/2005/8/layout/hierarchy1"/>
    <dgm:cxn modelId="{60971397-CFE2-43AF-888C-7F9AB993F41E}" type="presParOf" srcId="{282845F8-42C3-4532-9902-1B386BCBC0A3}" destId="{AF608B9D-82A4-4BB9-AD8B-3F0D4E3CF680}" srcOrd="0" destOrd="0" presId="urn:microsoft.com/office/officeart/2005/8/layout/hierarchy1"/>
    <dgm:cxn modelId="{39A81FAE-4EA4-446D-BBFB-72905B2E6309}" type="presParOf" srcId="{282845F8-42C3-4532-9902-1B386BCBC0A3}" destId="{CA5D213E-1493-4DC2-80D0-6C5833F3CA82}" srcOrd="1" destOrd="0" presId="urn:microsoft.com/office/officeart/2005/8/layout/hierarchy1"/>
    <dgm:cxn modelId="{C2241C81-2158-46D7-8439-6C9B3F6419A5}" type="presParOf" srcId="{CA5D213E-1493-4DC2-80D0-6C5833F3CA82}" destId="{5E6EF291-8A7D-4F2A-9C01-B757BEAEC916}" srcOrd="0" destOrd="0" presId="urn:microsoft.com/office/officeart/2005/8/layout/hierarchy1"/>
    <dgm:cxn modelId="{888B92F1-F669-4840-80E1-3F53A3D88BD4}" type="presParOf" srcId="{5E6EF291-8A7D-4F2A-9C01-B757BEAEC916}" destId="{1D087B5B-1997-4A07-AAEB-02F42BD6F6C2}" srcOrd="0" destOrd="0" presId="urn:microsoft.com/office/officeart/2005/8/layout/hierarchy1"/>
    <dgm:cxn modelId="{B0318558-C188-49A1-A566-6189E3935A13}" type="presParOf" srcId="{5E6EF291-8A7D-4F2A-9C01-B757BEAEC916}" destId="{52D95349-C462-4AD3-B710-D1DBDFDEEEF5}" srcOrd="1" destOrd="0" presId="urn:microsoft.com/office/officeart/2005/8/layout/hierarchy1"/>
    <dgm:cxn modelId="{621773B1-63DC-41D9-AE75-C01B75403ECD}" type="presParOf" srcId="{CA5D213E-1493-4DC2-80D0-6C5833F3CA82}" destId="{5373C9BD-821A-4B62-8AB4-CC95BF360D06}" srcOrd="1" destOrd="0" presId="urn:microsoft.com/office/officeart/2005/8/layout/hierarchy1"/>
    <dgm:cxn modelId="{589A6822-F08A-477F-A014-C8BA6E8D0B76}" type="presParOf" srcId="{5373C9BD-821A-4B62-8AB4-CC95BF360D06}" destId="{21EF008D-AF2E-42D9-A79A-F4BEDCB8DBFA}" srcOrd="0" destOrd="0" presId="urn:microsoft.com/office/officeart/2005/8/layout/hierarchy1"/>
    <dgm:cxn modelId="{34E228AE-CE15-474D-9416-3F161855A158}" type="presParOf" srcId="{5373C9BD-821A-4B62-8AB4-CC95BF360D06}" destId="{41F1B7F2-281C-45D7-A279-649AB6B3E264}" srcOrd="1" destOrd="0" presId="urn:microsoft.com/office/officeart/2005/8/layout/hierarchy1"/>
    <dgm:cxn modelId="{2A6D2AB2-B62A-4EB2-B3A3-A0D14587EF27}" type="presParOf" srcId="{41F1B7F2-281C-45D7-A279-649AB6B3E264}" destId="{42409E38-29B3-45D4-8906-F2AA161867D2}" srcOrd="0" destOrd="0" presId="urn:microsoft.com/office/officeart/2005/8/layout/hierarchy1"/>
    <dgm:cxn modelId="{6BF896B7-5BD0-4008-979B-7E14C22952DA}" type="presParOf" srcId="{42409E38-29B3-45D4-8906-F2AA161867D2}" destId="{E246451C-CC1C-4023-AD80-0FABC356D60D}" srcOrd="0" destOrd="0" presId="urn:microsoft.com/office/officeart/2005/8/layout/hierarchy1"/>
    <dgm:cxn modelId="{937E620F-8F78-4A23-BB6D-CA20D146F67C}" type="presParOf" srcId="{42409E38-29B3-45D4-8906-F2AA161867D2}" destId="{E0E629B5-33A3-40EF-B7AB-711001BA7609}" srcOrd="1" destOrd="0" presId="urn:microsoft.com/office/officeart/2005/8/layout/hierarchy1"/>
    <dgm:cxn modelId="{76F4EC17-8CD9-4506-8155-CE703E5828A5}" type="presParOf" srcId="{41F1B7F2-281C-45D7-A279-649AB6B3E264}" destId="{D755820C-8A76-4C90-A69D-52F664880573}" srcOrd="1" destOrd="0" presId="urn:microsoft.com/office/officeart/2005/8/layout/hierarchy1"/>
    <dgm:cxn modelId="{9513FCA2-8899-4ECD-9B73-9848513F16F7}" type="presParOf" srcId="{282845F8-42C3-4532-9902-1B386BCBC0A3}" destId="{0F3C2162-0905-4589-ABB4-7DE6F6EEF78E}" srcOrd="2" destOrd="0" presId="urn:microsoft.com/office/officeart/2005/8/layout/hierarchy1"/>
    <dgm:cxn modelId="{F8BF89E9-243A-4B9C-9C90-314030D34385}" type="presParOf" srcId="{282845F8-42C3-4532-9902-1B386BCBC0A3}" destId="{00B0A3BF-9EE1-4800-985B-B5EC53BE5C19}" srcOrd="3" destOrd="0" presId="urn:microsoft.com/office/officeart/2005/8/layout/hierarchy1"/>
    <dgm:cxn modelId="{C2737F4C-9088-4F9D-95A0-D868EA3EAD8F}" type="presParOf" srcId="{00B0A3BF-9EE1-4800-985B-B5EC53BE5C19}" destId="{9DC176D5-289C-44A7-8322-D13FA2056566}" srcOrd="0" destOrd="0" presId="urn:microsoft.com/office/officeart/2005/8/layout/hierarchy1"/>
    <dgm:cxn modelId="{D9E298B7-3B81-4220-AE95-672EC55E4970}" type="presParOf" srcId="{9DC176D5-289C-44A7-8322-D13FA2056566}" destId="{7C9CF513-1B4A-4A6A-A789-AF946A0892F5}" srcOrd="0" destOrd="0" presId="urn:microsoft.com/office/officeart/2005/8/layout/hierarchy1"/>
    <dgm:cxn modelId="{598DA785-0467-4440-94E2-BD8BA4CC1E33}" type="presParOf" srcId="{9DC176D5-289C-44A7-8322-D13FA2056566}" destId="{7308E3D6-7A14-4512-A986-1D206651E9DB}" srcOrd="1" destOrd="0" presId="urn:microsoft.com/office/officeart/2005/8/layout/hierarchy1"/>
    <dgm:cxn modelId="{41F86A73-D6E1-45A0-B066-648E88B1DC1F}" type="presParOf" srcId="{00B0A3BF-9EE1-4800-985B-B5EC53BE5C19}" destId="{25F13C97-7AA0-4370-9A7D-281079790F78}" srcOrd="1" destOrd="0" presId="urn:microsoft.com/office/officeart/2005/8/layout/hierarchy1"/>
    <dgm:cxn modelId="{AB1744A2-0BF6-43BB-A1B9-D1C6EBD73BD9}" type="presParOf" srcId="{25F13C97-7AA0-4370-9A7D-281079790F78}" destId="{C3C6F788-B5AA-4B90-B3F4-9AA2E5E73E25}" srcOrd="0" destOrd="0" presId="urn:microsoft.com/office/officeart/2005/8/layout/hierarchy1"/>
    <dgm:cxn modelId="{3163F13E-599B-421D-9E09-8818B00F06A1}" type="presParOf" srcId="{25F13C97-7AA0-4370-9A7D-281079790F78}" destId="{C2714C36-9346-46DA-B402-672FBFDE04A8}" srcOrd="1" destOrd="0" presId="urn:microsoft.com/office/officeart/2005/8/layout/hierarchy1"/>
    <dgm:cxn modelId="{EC5810A7-4A03-4B2C-AD4D-80F8D7A941F0}" type="presParOf" srcId="{C2714C36-9346-46DA-B402-672FBFDE04A8}" destId="{20D465F6-98FD-4B83-8EF4-80E29976B19A}" srcOrd="0" destOrd="0" presId="urn:microsoft.com/office/officeart/2005/8/layout/hierarchy1"/>
    <dgm:cxn modelId="{E825C4D8-C975-4DBE-AE16-863FEDB6BCA6}" type="presParOf" srcId="{20D465F6-98FD-4B83-8EF4-80E29976B19A}" destId="{AF1099CC-0597-4B7E-9C16-4003F88B59F3}" srcOrd="0" destOrd="0" presId="urn:microsoft.com/office/officeart/2005/8/layout/hierarchy1"/>
    <dgm:cxn modelId="{A6EB3C77-0680-477D-86AA-E2A2567087AF}" type="presParOf" srcId="{20D465F6-98FD-4B83-8EF4-80E29976B19A}" destId="{AA921682-854D-4943-A812-0592AD51978C}" srcOrd="1" destOrd="0" presId="urn:microsoft.com/office/officeart/2005/8/layout/hierarchy1"/>
    <dgm:cxn modelId="{5D57231F-C3C3-48F2-8A29-DF895C87AC9A}" type="presParOf" srcId="{C2714C36-9346-46DA-B402-672FBFDE04A8}" destId="{6E6F1CCC-5729-4960-97B9-60A7131A9C27}" srcOrd="1" destOrd="0" presId="urn:microsoft.com/office/officeart/2005/8/layout/hierarchy1"/>
    <dgm:cxn modelId="{AF193149-F2EA-4616-8C3E-E208978A1D80}" type="presParOf" srcId="{25F13C97-7AA0-4370-9A7D-281079790F78}" destId="{017AA106-029A-4925-A456-27DDB16B6720}" srcOrd="2" destOrd="0" presId="urn:microsoft.com/office/officeart/2005/8/layout/hierarchy1"/>
    <dgm:cxn modelId="{F197FF1C-1C84-4014-B849-AE16CC311D7F}" type="presParOf" srcId="{25F13C97-7AA0-4370-9A7D-281079790F78}" destId="{18F9AA43-6404-4F63-85AD-FB8B1FE6D56E}" srcOrd="3" destOrd="0" presId="urn:microsoft.com/office/officeart/2005/8/layout/hierarchy1"/>
    <dgm:cxn modelId="{868C16C2-5806-480F-8AFC-9AF1147C3A34}" type="presParOf" srcId="{18F9AA43-6404-4F63-85AD-FB8B1FE6D56E}" destId="{C63AD257-21C1-4053-B24C-DBE0A1ACD33A}" srcOrd="0" destOrd="0" presId="urn:microsoft.com/office/officeart/2005/8/layout/hierarchy1"/>
    <dgm:cxn modelId="{EF25CEF6-442E-48CC-875C-F988376AE5B8}" type="presParOf" srcId="{C63AD257-21C1-4053-B24C-DBE0A1ACD33A}" destId="{9A80D211-6450-420A-83B9-3925E1663D3E}" srcOrd="0" destOrd="0" presId="urn:microsoft.com/office/officeart/2005/8/layout/hierarchy1"/>
    <dgm:cxn modelId="{E7129962-1ED0-439B-BFBD-CF15D2DD516C}" type="presParOf" srcId="{C63AD257-21C1-4053-B24C-DBE0A1ACD33A}" destId="{5DFD3BBD-C8CB-452D-9EA7-027DDB3F8248}" srcOrd="1" destOrd="0" presId="urn:microsoft.com/office/officeart/2005/8/layout/hierarchy1"/>
    <dgm:cxn modelId="{A647C6E9-30B4-4449-8904-5E6CA12C155C}" type="presParOf" srcId="{18F9AA43-6404-4F63-85AD-FB8B1FE6D56E}" destId="{1FAD7F2A-13F6-40BB-B5A6-5220F3311749}" srcOrd="1" destOrd="0" presId="urn:microsoft.com/office/officeart/2005/8/layout/hierarchy1"/>
    <dgm:cxn modelId="{554BE5FB-1128-4ED3-829A-8592E2C2E344}" type="presParOf" srcId="{25F13C97-7AA0-4370-9A7D-281079790F78}" destId="{324B4B4C-E690-44BF-A01E-75DE3C9A1081}" srcOrd="4" destOrd="0" presId="urn:microsoft.com/office/officeart/2005/8/layout/hierarchy1"/>
    <dgm:cxn modelId="{3BD5F904-2FAE-4AF3-8982-10F8815C1BEE}" type="presParOf" srcId="{25F13C97-7AA0-4370-9A7D-281079790F78}" destId="{D2882BAF-8DDB-45C9-A201-A0CD60F4E147}" srcOrd="5" destOrd="0" presId="urn:microsoft.com/office/officeart/2005/8/layout/hierarchy1"/>
    <dgm:cxn modelId="{5CD7436A-7450-47BE-ACAC-7A25F60EFB34}" type="presParOf" srcId="{D2882BAF-8DDB-45C9-A201-A0CD60F4E147}" destId="{FCADC4D5-7BBB-48CA-B28E-C90B3A607363}" srcOrd="0" destOrd="0" presId="urn:microsoft.com/office/officeart/2005/8/layout/hierarchy1"/>
    <dgm:cxn modelId="{A52B04E1-BED1-4F33-8868-1B5122FD09CE}" type="presParOf" srcId="{FCADC4D5-7BBB-48CA-B28E-C90B3A607363}" destId="{C93C57BF-637C-4E3A-A0A8-8F136E1E54EE}" srcOrd="0" destOrd="0" presId="urn:microsoft.com/office/officeart/2005/8/layout/hierarchy1"/>
    <dgm:cxn modelId="{BECB6216-0AB6-4A8A-925D-2C43A4A30119}" type="presParOf" srcId="{FCADC4D5-7BBB-48CA-B28E-C90B3A607363}" destId="{C246BA24-A26B-44C7-98EC-27F2C026045E}" srcOrd="1" destOrd="0" presId="urn:microsoft.com/office/officeart/2005/8/layout/hierarchy1"/>
    <dgm:cxn modelId="{75A0A2B3-E99F-4F79-B94F-91292A6D02AC}" type="presParOf" srcId="{D2882BAF-8DDB-45C9-A201-A0CD60F4E147}" destId="{813E21D7-5223-4962-9236-EB2815DDB88B}" srcOrd="1" destOrd="0" presId="urn:microsoft.com/office/officeart/2005/8/layout/hierarchy1"/>
    <dgm:cxn modelId="{031E5D43-1B8F-4D08-8BF0-F8A1C54B582C}" type="presParOf" srcId="{282845F8-42C3-4532-9902-1B386BCBC0A3}" destId="{8071B419-AC28-4C46-9F8B-036C10B6DD06}" srcOrd="4" destOrd="0" presId="urn:microsoft.com/office/officeart/2005/8/layout/hierarchy1"/>
    <dgm:cxn modelId="{290ED64C-1F97-4175-ABE8-896BB71BFE3C}" type="presParOf" srcId="{282845F8-42C3-4532-9902-1B386BCBC0A3}" destId="{DFD92D78-8AFD-4D3F-BFC2-3A3B48F4765E}" srcOrd="5" destOrd="0" presId="urn:microsoft.com/office/officeart/2005/8/layout/hierarchy1"/>
    <dgm:cxn modelId="{3E92D3C0-3B28-4689-A506-F4D67B912891}" type="presParOf" srcId="{DFD92D78-8AFD-4D3F-BFC2-3A3B48F4765E}" destId="{935598C0-7E1A-4410-A4DD-6383BFEB744B}" srcOrd="0" destOrd="0" presId="urn:microsoft.com/office/officeart/2005/8/layout/hierarchy1"/>
    <dgm:cxn modelId="{39660470-81FB-449A-8B06-88671336E34E}" type="presParOf" srcId="{935598C0-7E1A-4410-A4DD-6383BFEB744B}" destId="{4B414814-FEC4-4633-B036-50E2707E5370}" srcOrd="0" destOrd="0" presId="urn:microsoft.com/office/officeart/2005/8/layout/hierarchy1"/>
    <dgm:cxn modelId="{FB8D908B-3EA1-4D4D-9AB6-F18FF5A7ADC3}" type="presParOf" srcId="{935598C0-7E1A-4410-A4DD-6383BFEB744B}" destId="{73D1AC1F-7BF8-451F-A143-5AA967A8F97F}" srcOrd="1" destOrd="0" presId="urn:microsoft.com/office/officeart/2005/8/layout/hierarchy1"/>
    <dgm:cxn modelId="{376AA778-D706-4BB5-8265-87766A611612}" type="presParOf" srcId="{DFD92D78-8AFD-4D3F-BFC2-3A3B48F4765E}" destId="{279BE901-1A03-4BF3-A3F6-42A0656348F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1B419-AC28-4C46-9F8B-036C10B6DD06}">
      <dsp:nvSpPr>
        <dsp:cNvPr id="0" name=""/>
        <dsp:cNvSpPr/>
      </dsp:nvSpPr>
      <dsp:spPr>
        <a:xfrm>
          <a:off x="4383688" y="1028231"/>
          <a:ext cx="2966255" cy="470555"/>
        </a:xfrm>
        <a:custGeom>
          <a:avLst/>
          <a:gdLst/>
          <a:ahLst/>
          <a:cxnLst/>
          <a:rect l="0" t="0" r="0" b="0"/>
          <a:pathLst>
            <a:path>
              <a:moveTo>
                <a:pt x="0" y="0"/>
              </a:moveTo>
              <a:lnTo>
                <a:pt x="0" y="320670"/>
              </a:lnTo>
              <a:lnTo>
                <a:pt x="2966255" y="320670"/>
              </a:lnTo>
              <a:lnTo>
                <a:pt x="2966255"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B4B4C-E690-44BF-A01E-75DE3C9A1081}">
      <dsp:nvSpPr>
        <dsp:cNvPr id="0" name=""/>
        <dsp:cNvSpPr/>
      </dsp:nvSpPr>
      <dsp:spPr>
        <a:xfrm>
          <a:off x="5372440" y="2526190"/>
          <a:ext cx="1977503" cy="470555"/>
        </a:xfrm>
        <a:custGeom>
          <a:avLst/>
          <a:gdLst/>
          <a:ahLst/>
          <a:cxnLst/>
          <a:rect l="0" t="0" r="0" b="0"/>
          <a:pathLst>
            <a:path>
              <a:moveTo>
                <a:pt x="0" y="0"/>
              </a:moveTo>
              <a:lnTo>
                <a:pt x="0" y="320670"/>
              </a:lnTo>
              <a:lnTo>
                <a:pt x="1977503" y="320670"/>
              </a:lnTo>
              <a:lnTo>
                <a:pt x="1977503"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7AA106-029A-4925-A456-27DDB16B6720}">
      <dsp:nvSpPr>
        <dsp:cNvPr id="0" name=""/>
        <dsp:cNvSpPr/>
      </dsp:nvSpPr>
      <dsp:spPr>
        <a:xfrm>
          <a:off x="5326720" y="2526190"/>
          <a:ext cx="91440" cy="470555"/>
        </a:xfrm>
        <a:custGeom>
          <a:avLst/>
          <a:gdLst/>
          <a:ahLst/>
          <a:cxnLst/>
          <a:rect l="0" t="0" r="0" b="0"/>
          <a:pathLst>
            <a:path>
              <a:moveTo>
                <a:pt x="45720" y="0"/>
              </a:moveTo>
              <a:lnTo>
                <a:pt x="4572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C6F788-B5AA-4B90-B3F4-9AA2E5E73E25}">
      <dsp:nvSpPr>
        <dsp:cNvPr id="0" name=""/>
        <dsp:cNvSpPr/>
      </dsp:nvSpPr>
      <dsp:spPr>
        <a:xfrm>
          <a:off x="3394936" y="2526190"/>
          <a:ext cx="1977503" cy="470555"/>
        </a:xfrm>
        <a:custGeom>
          <a:avLst/>
          <a:gdLst/>
          <a:ahLst/>
          <a:cxnLst/>
          <a:rect l="0" t="0" r="0" b="0"/>
          <a:pathLst>
            <a:path>
              <a:moveTo>
                <a:pt x="1977503" y="0"/>
              </a:moveTo>
              <a:lnTo>
                <a:pt x="1977503" y="320670"/>
              </a:lnTo>
              <a:lnTo>
                <a:pt x="0" y="320670"/>
              </a:lnTo>
              <a:lnTo>
                <a:pt x="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3C2162-0905-4589-ABB4-7DE6F6EEF78E}">
      <dsp:nvSpPr>
        <dsp:cNvPr id="0" name=""/>
        <dsp:cNvSpPr/>
      </dsp:nvSpPr>
      <dsp:spPr>
        <a:xfrm>
          <a:off x="4383688" y="1028231"/>
          <a:ext cx="988751" cy="470555"/>
        </a:xfrm>
        <a:custGeom>
          <a:avLst/>
          <a:gdLst/>
          <a:ahLst/>
          <a:cxnLst/>
          <a:rect l="0" t="0" r="0" b="0"/>
          <a:pathLst>
            <a:path>
              <a:moveTo>
                <a:pt x="0" y="0"/>
              </a:moveTo>
              <a:lnTo>
                <a:pt x="0" y="320670"/>
              </a:lnTo>
              <a:lnTo>
                <a:pt x="988751" y="320670"/>
              </a:lnTo>
              <a:lnTo>
                <a:pt x="988751"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F008D-AF2E-42D9-A79A-F4BEDCB8DBFA}">
      <dsp:nvSpPr>
        <dsp:cNvPr id="0" name=""/>
        <dsp:cNvSpPr/>
      </dsp:nvSpPr>
      <dsp:spPr>
        <a:xfrm>
          <a:off x="1371713" y="2526190"/>
          <a:ext cx="91440" cy="470555"/>
        </a:xfrm>
        <a:custGeom>
          <a:avLst/>
          <a:gdLst/>
          <a:ahLst/>
          <a:cxnLst/>
          <a:rect l="0" t="0" r="0" b="0"/>
          <a:pathLst>
            <a:path>
              <a:moveTo>
                <a:pt x="45720" y="0"/>
              </a:moveTo>
              <a:lnTo>
                <a:pt x="45720" y="47055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08B9D-82A4-4BB9-AD8B-3F0D4E3CF680}">
      <dsp:nvSpPr>
        <dsp:cNvPr id="0" name=""/>
        <dsp:cNvSpPr/>
      </dsp:nvSpPr>
      <dsp:spPr>
        <a:xfrm>
          <a:off x="1417433" y="1028231"/>
          <a:ext cx="2966255" cy="470555"/>
        </a:xfrm>
        <a:custGeom>
          <a:avLst/>
          <a:gdLst/>
          <a:ahLst/>
          <a:cxnLst/>
          <a:rect l="0" t="0" r="0" b="0"/>
          <a:pathLst>
            <a:path>
              <a:moveTo>
                <a:pt x="2966255" y="0"/>
              </a:moveTo>
              <a:lnTo>
                <a:pt x="2966255" y="320670"/>
              </a:lnTo>
              <a:lnTo>
                <a:pt x="0" y="320670"/>
              </a:lnTo>
              <a:lnTo>
                <a:pt x="0" y="4705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B3902C-9F49-41A6-92BB-BA7916E67AEE}">
      <dsp:nvSpPr>
        <dsp:cNvPr id="0" name=""/>
        <dsp:cNvSpPr/>
      </dsp:nvSpPr>
      <dsp:spPr>
        <a:xfrm>
          <a:off x="3574709" y="828"/>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003EC-7926-4B17-B67E-8FB39EECEFDB}">
      <dsp:nvSpPr>
        <dsp:cNvPr id="0" name=""/>
        <dsp:cNvSpPr/>
      </dsp:nvSpPr>
      <dsp:spPr>
        <a:xfrm>
          <a:off x="3754482" y="171612"/>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Enem 2014 questão 53</a:t>
          </a:r>
          <a:endParaRPr lang="pt-BR" sz="1400" kern="1200" dirty="0"/>
        </a:p>
      </dsp:txBody>
      <dsp:txXfrm>
        <a:off x="3784574" y="201704"/>
        <a:ext cx="1557773" cy="967219"/>
      </dsp:txXfrm>
    </dsp:sp>
    <dsp:sp modelId="{1D087B5B-1997-4A07-AAEB-02F42BD6F6C2}">
      <dsp:nvSpPr>
        <dsp:cNvPr id="0" name=""/>
        <dsp:cNvSpPr/>
      </dsp:nvSpPr>
      <dsp:spPr>
        <a:xfrm>
          <a:off x="608454"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95349-C462-4AD3-B710-D1DBDFDEEEF5}">
      <dsp:nvSpPr>
        <dsp:cNvPr id="0" name=""/>
        <dsp:cNvSpPr/>
      </dsp:nvSpPr>
      <dsp:spPr>
        <a:xfrm>
          <a:off x="788227"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PESQUISA: WIKIFISICA</a:t>
          </a:r>
          <a:endParaRPr lang="pt-BR" sz="1400" kern="1200" dirty="0"/>
        </a:p>
      </dsp:txBody>
      <dsp:txXfrm>
        <a:off x="818319" y="1699663"/>
        <a:ext cx="1557773" cy="967219"/>
      </dsp:txXfrm>
    </dsp:sp>
    <dsp:sp modelId="{E246451C-CC1C-4023-AD80-0FABC356D60D}">
      <dsp:nvSpPr>
        <dsp:cNvPr id="0" name=""/>
        <dsp:cNvSpPr/>
      </dsp:nvSpPr>
      <dsp:spPr>
        <a:xfrm>
          <a:off x="608454"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629B5-33A3-40EF-B7AB-711001BA7609}">
      <dsp:nvSpPr>
        <dsp:cNvPr id="0" name=""/>
        <dsp:cNvSpPr/>
      </dsp:nvSpPr>
      <dsp:spPr>
        <a:xfrm>
          <a:off x="788227"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 POWER POINT</a:t>
          </a:r>
          <a:endParaRPr lang="pt-BR" sz="1400" kern="1200" dirty="0"/>
        </a:p>
      </dsp:txBody>
      <dsp:txXfrm>
        <a:off x="818319" y="3197622"/>
        <a:ext cx="1557773" cy="967219"/>
      </dsp:txXfrm>
    </dsp:sp>
    <dsp:sp modelId="{7C9CF513-1B4A-4A6A-A789-AF946A0892F5}">
      <dsp:nvSpPr>
        <dsp:cNvPr id="0" name=""/>
        <dsp:cNvSpPr/>
      </dsp:nvSpPr>
      <dsp:spPr>
        <a:xfrm>
          <a:off x="4563461"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08E3D6-7A14-4512-A986-1D206651E9DB}">
      <dsp:nvSpPr>
        <dsp:cNvPr id="0" name=""/>
        <dsp:cNvSpPr/>
      </dsp:nvSpPr>
      <dsp:spPr>
        <a:xfrm>
          <a:off x="4743234"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PRÉ ENEM DIGITAL</a:t>
          </a:r>
        </a:p>
      </dsp:txBody>
      <dsp:txXfrm>
        <a:off x="4773326" y="1699663"/>
        <a:ext cx="1557773" cy="967219"/>
      </dsp:txXfrm>
    </dsp:sp>
    <dsp:sp modelId="{AF1099CC-0597-4B7E-9C16-4003F88B59F3}">
      <dsp:nvSpPr>
        <dsp:cNvPr id="0" name=""/>
        <dsp:cNvSpPr/>
      </dsp:nvSpPr>
      <dsp:spPr>
        <a:xfrm>
          <a:off x="2585957"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21682-854D-4943-A812-0592AD51978C}">
      <dsp:nvSpPr>
        <dsp:cNvPr id="0" name=""/>
        <dsp:cNvSpPr/>
      </dsp:nvSpPr>
      <dsp:spPr>
        <a:xfrm>
          <a:off x="2765730"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MAPA CONCEITUAL</a:t>
          </a:r>
          <a:endParaRPr lang="pt-BR" sz="1400" kern="1200" dirty="0"/>
        </a:p>
      </dsp:txBody>
      <dsp:txXfrm>
        <a:off x="2795822" y="3197622"/>
        <a:ext cx="1557773" cy="967219"/>
      </dsp:txXfrm>
    </dsp:sp>
    <dsp:sp modelId="{9A80D211-6450-420A-83B9-3925E1663D3E}">
      <dsp:nvSpPr>
        <dsp:cNvPr id="0" name=""/>
        <dsp:cNvSpPr/>
      </dsp:nvSpPr>
      <dsp:spPr>
        <a:xfrm>
          <a:off x="4563461"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D3BBD-C8CB-452D-9EA7-027DDB3F8248}">
      <dsp:nvSpPr>
        <dsp:cNvPr id="0" name=""/>
        <dsp:cNvSpPr/>
      </dsp:nvSpPr>
      <dsp:spPr>
        <a:xfrm>
          <a:off x="4743234"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PODCAST</a:t>
          </a:r>
          <a:endParaRPr lang="pt-BR" sz="1400" kern="1200" dirty="0"/>
        </a:p>
      </dsp:txBody>
      <dsp:txXfrm>
        <a:off x="4773326" y="3197622"/>
        <a:ext cx="1557773" cy="967219"/>
      </dsp:txXfrm>
    </dsp:sp>
    <dsp:sp modelId="{C93C57BF-637C-4E3A-A0A8-8F136E1E54EE}">
      <dsp:nvSpPr>
        <dsp:cNvPr id="0" name=""/>
        <dsp:cNvSpPr/>
      </dsp:nvSpPr>
      <dsp:spPr>
        <a:xfrm>
          <a:off x="6540965" y="2996746"/>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6BA24-A26B-44C7-98EC-27F2C026045E}">
      <dsp:nvSpPr>
        <dsp:cNvPr id="0" name=""/>
        <dsp:cNvSpPr/>
      </dsp:nvSpPr>
      <dsp:spPr>
        <a:xfrm>
          <a:off x="6720738" y="3167530"/>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EMAIL</a:t>
          </a:r>
          <a:endParaRPr lang="pt-BR" sz="1400" kern="1200" dirty="0"/>
        </a:p>
      </dsp:txBody>
      <dsp:txXfrm>
        <a:off x="6750830" y="3197622"/>
        <a:ext cx="1557773" cy="967219"/>
      </dsp:txXfrm>
    </dsp:sp>
    <dsp:sp modelId="{4B414814-FEC4-4633-B036-50E2707E5370}">
      <dsp:nvSpPr>
        <dsp:cNvPr id="0" name=""/>
        <dsp:cNvSpPr/>
      </dsp:nvSpPr>
      <dsp:spPr>
        <a:xfrm>
          <a:off x="6540965" y="1498787"/>
          <a:ext cx="1617957" cy="102740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1AC1F-7BF8-451F-A143-5AA967A8F97F}">
      <dsp:nvSpPr>
        <dsp:cNvPr id="0" name=""/>
        <dsp:cNvSpPr/>
      </dsp:nvSpPr>
      <dsp:spPr>
        <a:xfrm>
          <a:off x="6720738" y="1669571"/>
          <a:ext cx="1617957" cy="10274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kern="1200" dirty="0" smtClean="0"/>
            <a:t>HABILIDADES E COMPETENCIAS DO ENEM </a:t>
          </a:r>
          <a:endParaRPr lang="pt-BR" sz="1400" kern="1200" dirty="0"/>
        </a:p>
      </dsp:txBody>
      <dsp:txXfrm>
        <a:off x="6750830" y="1699663"/>
        <a:ext cx="1557773" cy="967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12816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81093205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527633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Clique para editar o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40553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5616759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071042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7/30/2017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724849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5971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763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3440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796027F-7875-4030-9381-8BD8C4F21935}"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81110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024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7/30/2017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22005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5082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3947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4310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509A250-FF31-4206-8172-F9D3106AACB1}"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9328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7/30/2017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613270064"/>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Estudando para o Enem de forma invertida</a:t>
            </a:r>
            <a:endParaRPr lang="pt-BR" dirty="0"/>
          </a:p>
        </p:txBody>
      </p:sp>
      <p:sp>
        <p:nvSpPr>
          <p:cNvPr id="3" name="Subtítulo 2"/>
          <p:cNvSpPr>
            <a:spLocks noGrp="1"/>
          </p:cNvSpPr>
          <p:nvPr>
            <p:ph type="subTitle" idx="1"/>
          </p:nvPr>
        </p:nvSpPr>
        <p:spPr>
          <a:xfrm>
            <a:off x="1154955" y="4777380"/>
            <a:ext cx="8825658" cy="2080620"/>
          </a:xfrm>
        </p:spPr>
        <p:txBody>
          <a:bodyPr>
            <a:normAutofit lnSpcReduction="10000"/>
          </a:bodyPr>
          <a:lstStyle/>
          <a:p>
            <a:r>
              <a:rPr lang="pt-BR" dirty="0" smtClean="0"/>
              <a:t>EEEF´´CORONEL GOMES DE OLIVEIRA </a:t>
            </a:r>
          </a:p>
          <a:p>
            <a:r>
              <a:rPr lang="pt-BR" dirty="0" smtClean="0"/>
              <a:t>NOME: PERLA CARDOSO                 TURMA: 3ºN01</a:t>
            </a:r>
          </a:p>
          <a:p>
            <a:r>
              <a:rPr lang="pt-BR" dirty="0" smtClean="0"/>
              <a:t>professor: LUCAS XAVIER </a:t>
            </a:r>
          </a:p>
          <a:p>
            <a:r>
              <a:rPr lang="pt-BR" dirty="0" smtClean="0"/>
              <a:t>Plano inclinado de Galileu </a:t>
            </a:r>
          </a:p>
          <a:p>
            <a:r>
              <a:rPr lang="pt-BR" dirty="0" smtClean="0"/>
              <a:t>Enem: 2014 questão 53</a:t>
            </a:r>
          </a:p>
          <a:p>
            <a:endParaRPr lang="pt-BR" dirty="0" smtClean="0"/>
          </a:p>
          <a:p>
            <a:endParaRPr lang="pt-BR" dirty="0"/>
          </a:p>
        </p:txBody>
      </p:sp>
      <p:pic>
        <p:nvPicPr>
          <p:cNvPr id="4"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00315" y="4777379"/>
            <a:ext cx="609600" cy="609600"/>
          </a:xfrm>
          <a:prstGeom prst="rect">
            <a:avLst/>
          </a:prstGeom>
        </p:spPr>
      </p:pic>
    </p:spTree>
    <p:extLst>
      <p:ext uri="{BB962C8B-B14F-4D97-AF65-F5344CB8AC3E}">
        <p14:creationId xmlns:p14="http://schemas.microsoft.com/office/powerpoint/2010/main" val="40627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6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Mapa Conceitual</a:t>
            </a:r>
            <a:endParaRPr lang="pt-BR" dirty="0"/>
          </a:p>
        </p:txBody>
      </p:sp>
      <p:sp>
        <p:nvSpPr>
          <p:cNvPr id="4" name="Fluxograma: Processo 3"/>
          <p:cNvSpPr/>
          <p:nvPr/>
        </p:nvSpPr>
        <p:spPr>
          <a:xfrm flipH="1">
            <a:off x="2955057" y="4533621"/>
            <a:ext cx="45719" cy="45719"/>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graphicFrame>
        <p:nvGraphicFramePr>
          <p:cNvPr id="17" name="Espaço Reservado para Conteúdo 16"/>
          <p:cNvGraphicFramePr>
            <a:graphicFrameLocks noGrp="1"/>
          </p:cNvGraphicFramePr>
          <p:nvPr>
            <p:ph idx="1"/>
            <p:extLst>
              <p:ext uri="{D42A27DB-BD31-4B8C-83A1-F6EECF244321}">
                <p14:modId xmlns:p14="http://schemas.microsoft.com/office/powerpoint/2010/main" val="294522026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363200" y="4533621"/>
            <a:ext cx="609600" cy="609600"/>
          </a:xfrm>
          <a:prstGeom prst="rect">
            <a:avLst/>
          </a:prstGeom>
        </p:spPr>
      </p:pic>
    </p:spTree>
    <p:extLst>
      <p:ext uri="{BB962C8B-B14F-4D97-AF65-F5344CB8AC3E}">
        <p14:creationId xmlns:p14="http://schemas.microsoft.com/office/powerpoint/2010/main" val="2769423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01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Competência e Habilidade</a:t>
            </a:r>
            <a:endParaRPr lang="pt-BR" dirty="0"/>
          </a:p>
        </p:txBody>
      </p:sp>
      <p:sp>
        <p:nvSpPr>
          <p:cNvPr id="3" name="Espaço Reservado para Conteúdo 2"/>
          <p:cNvSpPr>
            <a:spLocks noGrp="1"/>
          </p:cNvSpPr>
          <p:nvPr>
            <p:ph idx="1"/>
          </p:nvPr>
        </p:nvSpPr>
        <p:spPr/>
        <p:txBody>
          <a:bodyPr>
            <a:normAutofit fontScale="85000" lnSpcReduction="20000"/>
          </a:bodyPr>
          <a:lstStyle/>
          <a:p>
            <a:pPr lvl="1"/>
            <a:r>
              <a:rPr lang="pt-BR" dirty="0" smtClean="0"/>
              <a:t>COMPETÊNCIA DE </a:t>
            </a:r>
            <a:r>
              <a:rPr lang="pt-BR" dirty="0"/>
              <a:t>ÁREA </a:t>
            </a:r>
            <a:r>
              <a:rPr lang="pt-BR" dirty="0" smtClean="0"/>
              <a:t> M7 :</a:t>
            </a:r>
            <a:endParaRPr lang="pt-BR" dirty="0"/>
          </a:p>
          <a:p>
            <a:pPr lvl="1"/>
            <a:r>
              <a:rPr lang="pt-BR" dirty="0"/>
              <a:t>Apropriar-se de conhecimentos da</a:t>
            </a:r>
          </a:p>
          <a:p>
            <a:pPr lvl="1"/>
            <a:r>
              <a:rPr lang="pt-BR" dirty="0"/>
              <a:t>física para compreender o mundo</a:t>
            </a:r>
          </a:p>
          <a:p>
            <a:pPr lvl="1"/>
            <a:r>
              <a:rPr lang="pt-BR" dirty="0"/>
              <a:t>natural e para interpretar, avaliar e</a:t>
            </a:r>
          </a:p>
          <a:p>
            <a:pPr lvl="1"/>
            <a:r>
              <a:rPr lang="pt-BR" dirty="0"/>
              <a:t>planejar intervenções </a:t>
            </a:r>
            <a:r>
              <a:rPr lang="pt-BR" dirty="0" smtClean="0"/>
              <a:t>científico-tecnológicas</a:t>
            </a:r>
            <a:endParaRPr lang="pt-BR" dirty="0"/>
          </a:p>
          <a:p>
            <a:pPr lvl="1"/>
            <a:r>
              <a:rPr lang="pt-BR" dirty="0"/>
              <a:t>no mundo</a:t>
            </a:r>
          </a:p>
          <a:p>
            <a:pPr lvl="1"/>
            <a:r>
              <a:rPr lang="pt-BR" dirty="0"/>
              <a:t>contemporâneo. </a:t>
            </a:r>
            <a:endParaRPr lang="pt-BR" dirty="0" smtClean="0"/>
          </a:p>
          <a:p>
            <a:r>
              <a:rPr lang="pt-BR" dirty="0"/>
              <a:t>HABILIDADES : H20 - Utilizar leis físicas para</a:t>
            </a:r>
          </a:p>
          <a:p>
            <a:r>
              <a:rPr lang="pt-BR" dirty="0"/>
              <a:t>interpretar processos naturais e</a:t>
            </a:r>
          </a:p>
          <a:p>
            <a:r>
              <a:rPr lang="pt-BR" dirty="0"/>
              <a:t>tecnológicos que envolvem trocas de</a:t>
            </a:r>
          </a:p>
          <a:p>
            <a:r>
              <a:rPr lang="pt-BR" dirty="0"/>
              <a:t>calor, mudanças de pressão e</a:t>
            </a:r>
          </a:p>
          <a:p>
            <a:r>
              <a:rPr lang="pt-BR" dirty="0"/>
              <a:t>densidade ou interações físicas que</a:t>
            </a:r>
          </a:p>
          <a:p>
            <a:r>
              <a:rPr lang="pt-BR" dirty="0"/>
              <a:t>provoquem movimentos de objetos. </a:t>
            </a:r>
          </a:p>
        </p:txBody>
      </p:sp>
      <p:pic>
        <p:nvPicPr>
          <p:cNvPr id="4"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3493" y="4515118"/>
            <a:ext cx="609600" cy="609600"/>
          </a:xfrm>
          <a:prstGeom prst="rect">
            <a:avLst/>
          </a:prstGeom>
        </p:spPr>
      </p:pic>
    </p:spTree>
    <p:extLst>
      <p:ext uri="{BB962C8B-B14F-4D97-AF65-F5344CB8AC3E}">
        <p14:creationId xmlns:p14="http://schemas.microsoft.com/office/powerpoint/2010/main" val="3098688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0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Plano Inclinado </a:t>
            </a:r>
            <a:endParaRPr lang="pt-BR" dirty="0"/>
          </a:p>
        </p:txBody>
      </p:sp>
      <p:sp>
        <p:nvSpPr>
          <p:cNvPr id="3" name="Espaço Reservado para Conteúdo 2"/>
          <p:cNvSpPr>
            <a:spLocks noGrp="1"/>
          </p:cNvSpPr>
          <p:nvPr>
            <p:ph idx="1"/>
          </p:nvPr>
        </p:nvSpPr>
        <p:spPr/>
        <p:txBody>
          <a:bodyPr/>
          <a:lstStyle/>
          <a:p>
            <a:r>
              <a:rPr lang="pt-BR" dirty="0"/>
              <a:t>O plano inclinado consiste em um sistema em que observa o movimento de objetos sobre planos inclinados, seja esse objeto subindo ou descendo. Galileu Galilei (1564 – 1642) afirmava que um objeto móvel em linha reta, deveria manter seu estado de movimento em linha reta para sempre sem nenhuma força externa necessária para isto. Galileu testou sua hipótese fazendo experimentos com diversos objetos sobre planos inclinados. Observou que bolas rolando para baixo tornavam – se mais velozes, enquanto as que rolavam para cima tornavam – se menos velozes em um plano inclinado</a:t>
            </a:r>
          </a:p>
        </p:txBody>
      </p:sp>
      <p:pic>
        <p:nvPicPr>
          <p:cNvPr id="4"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40253" y="5236335"/>
            <a:ext cx="609600" cy="609600"/>
          </a:xfrm>
          <a:prstGeom prst="rect">
            <a:avLst/>
          </a:prstGeom>
        </p:spPr>
      </p:pic>
    </p:spTree>
    <p:extLst>
      <p:ext uri="{BB962C8B-B14F-4D97-AF65-F5344CB8AC3E}">
        <p14:creationId xmlns:p14="http://schemas.microsoft.com/office/powerpoint/2010/main" val="3778164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Questão Enem 53/2014</a:t>
            </a:r>
            <a:endParaRPr lang="pt-BR" dirty="0"/>
          </a:p>
        </p:txBody>
      </p:sp>
      <p:sp>
        <p:nvSpPr>
          <p:cNvPr id="8" name="Espaço Reservado para Conteúdo 7"/>
          <p:cNvSpPr>
            <a:spLocks noGrp="1"/>
          </p:cNvSpPr>
          <p:nvPr>
            <p:ph idx="1"/>
          </p:nvPr>
        </p:nvSpPr>
        <p:spPr>
          <a:xfrm>
            <a:off x="394974" y="1396095"/>
            <a:ext cx="8946541" cy="4195481"/>
          </a:xfrm>
        </p:spPr>
        <p:txBody>
          <a:bodyPr/>
          <a:lstStyle/>
          <a:p>
            <a:r>
              <a:rPr lang="pt-BR" dirty="0"/>
              <a:t>Para entender os movimentos dos corpos, Galileu discutiu o movimento de uma esfera de metal em dois planos inclinados sem atritos e com a possibilidade de se alterarem os ângulos de inclinação, conforme mostra a figura. Na descrição do experimento, quando a esfera de metal é abandonada para descer um plano inclinado de um determinado nível, ela sempre atinge, no plano ascendente, no máximo, um nível igual àquele em que foi abandonada. </a:t>
            </a:r>
            <a:endParaRPr lang="pt-BR" dirty="0" smtClean="0"/>
          </a:p>
          <a:p>
            <a:endParaRPr lang="pt-BR" dirty="0"/>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84" y="4220111"/>
            <a:ext cx="7572375" cy="2152650"/>
          </a:xfrm>
          <a:prstGeom prst="rect">
            <a:avLst/>
          </a:prstGeom>
        </p:spPr>
      </p:pic>
      <p:pic>
        <p:nvPicPr>
          <p:cNvPr id="3"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41515" y="4686836"/>
            <a:ext cx="609600" cy="609600"/>
          </a:xfrm>
          <a:prstGeom prst="rect">
            <a:avLst/>
          </a:prstGeom>
        </p:spPr>
      </p:pic>
    </p:spTree>
    <p:extLst>
      <p:ext uri="{BB962C8B-B14F-4D97-AF65-F5344CB8AC3E}">
        <p14:creationId xmlns:p14="http://schemas.microsoft.com/office/powerpoint/2010/main" val="1610230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51796" y="1627916"/>
            <a:ext cx="8946541" cy="4195481"/>
          </a:xfrm>
        </p:spPr>
        <p:txBody>
          <a:bodyPr>
            <a:normAutofit fontScale="85000" lnSpcReduction="20000"/>
          </a:bodyPr>
          <a:lstStyle/>
          <a:p>
            <a:r>
              <a:rPr lang="pt-BR" dirty="0"/>
              <a:t>Se o ângulo de inclinação do plano de subida for reduzido</a:t>
            </a:r>
          </a:p>
          <a:p>
            <a:r>
              <a:rPr lang="pt-BR" dirty="0"/>
              <a:t>a zero, a esfera</a:t>
            </a:r>
          </a:p>
          <a:p>
            <a:r>
              <a:rPr lang="pt-BR" dirty="0"/>
              <a:t>a) manterá sua velocidade constante, pois o impulso</a:t>
            </a:r>
          </a:p>
          <a:p>
            <a:r>
              <a:rPr lang="pt-BR" dirty="0"/>
              <a:t>resultante sobre ela será nulo.</a:t>
            </a:r>
          </a:p>
          <a:p>
            <a:r>
              <a:rPr lang="pt-BR" dirty="0"/>
              <a:t>b) manterá sua velocidade constante, pois o impulso da</a:t>
            </a:r>
          </a:p>
          <a:p>
            <a:r>
              <a:rPr lang="pt-BR" dirty="0"/>
              <a:t>descida continuará a empurrá-la.</a:t>
            </a:r>
          </a:p>
          <a:p>
            <a:r>
              <a:rPr lang="pt-BR" dirty="0"/>
              <a:t>c) diminuirá gradativamente a sua velocidade, pois não</a:t>
            </a:r>
          </a:p>
          <a:p>
            <a:r>
              <a:rPr lang="pt-BR" dirty="0"/>
              <a:t>haverá mais impulso para empurrá-la.</a:t>
            </a:r>
          </a:p>
          <a:p>
            <a:r>
              <a:rPr lang="pt-BR" dirty="0"/>
              <a:t>d) diminuirá gradativamente a sua velocidade, pois o</a:t>
            </a:r>
          </a:p>
          <a:p>
            <a:r>
              <a:rPr lang="pt-BR" dirty="0"/>
              <a:t>impulso resultante será contrário ao seu movimento.</a:t>
            </a:r>
          </a:p>
          <a:p>
            <a:r>
              <a:rPr lang="pt-BR" dirty="0"/>
              <a:t>e) aumentará gradativamente a sua velocidade, pois não</a:t>
            </a:r>
          </a:p>
          <a:p>
            <a:r>
              <a:rPr lang="pt-BR" dirty="0"/>
              <a:t>haverá nenhum impulso contrário ao seu movimento. </a:t>
            </a:r>
          </a:p>
        </p:txBody>
      </p:sp>
      <p:pic>
        <p:nvPicPr>
          <p:cNvPr id="2"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77589" y="4643907"/>
            <a:ext cx="609600" cy="609600"/>
          </a:xfrm>
          <a:prstGeom prst="rect">
            <a:avLst/>
          </a:prstGeom>
        </p:spPr>
      </p:pic>
    </p:spTree>
    <p:extLst>
      <p:ext uri="{BB962C8B-B14F-4D97-AF65-F5344CB8AC3E}">
        <p14:creationId xmlns:p14="http://schemas.microsoft.com/office/powerpoint/2010/main" val="1127773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1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Resolução</a:t>
            </a:r>
            <a:endParaRPr lang="pt-BR" dirty="0"/>
          </a:p>
        </p:txBody>
      </p:sp>
      <p:sp>
        <p:nvSpPr>
          <p:cNvPr id="3" name="Espaço Reservado para Conteúdo 2"/>
          <p:cNvSpPr>
            <a:spLocks noGrp="1"/>
          </p:cNvSpPr>
          <p:nvPr>
            <p:ph idx="1"/>
          </p:nvPr>
        </p:nvSpPr>
        <p:spPr/>
        <p:txBody>
          <a:bodyPr/>
          <a:lstStyle/>
          <a:p>
            <a:r>
              <a:rPr lang="pt-BR" dirty="0"/>
              <a:t>A esfera continuará com velocidade constante por</a:t>
            </a:r>
          </a:p>
          <a:p>
            <a:r>
              <a:rPr lang="pt-BR" dirty="0"/>
              <a:t>inércia (1.ª Lei de Newton), pois a força resultante será</a:t>
            </a:r>
          </a:p>
          <a:p>
            <a:r>
              <a:rPr lang="pt-BR" dirty="0"/>
              <a:t>nula e, consequentemente, o impulso resultante </a:t>
            </a:r>
            <a:r>
              <a:rPr lang="pt-BR" dirty="0" err="1"/>
              <a:t>tam</a:t>
            </a:r>
            <a:r>
              <a:rPr lang="pt-BR" dirty="0"/>
              <a:t> -</a:t>
            </a:r>
          </a:p>
          <a:p>
            <a:r>
              <a:rPr lang="pt-BR" dirty="0" smtClean="0"/>
              <a:t>bem </a:t>
            </a:r>
            <a:r>
              <a:rPr lang="pt-BR" dirty="0"/>
              <a:t>será nulo.</a:t>
            </a:r>
          </a:p>
          <a:p>
            <a:r>
              <a:rPr lang="pt-BR" dirty="0"/>
              <a:t>Resposta: A</a:t>
            </a:r>
          </a:p>
        </p:txBody>
      </p:sp>
      <p:pic>
        <p:nvPicPr>
          <p:cNvPr id="4" name="Som grav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29859" y="4824212"/>
            <a:ext cx="609600" cy="609600"/>
          </a:xfrm>
          <a:prstGeom prst="rect">
            <a:avLst/>
          </a:prstGeom>
        </p:spPr>
      </p:pic>
    </p:spTree>
    <p:extLst>
      <p:ext uri="{BB962C8B-B14F-4D97-AF65-F5344CB8AC3E}">
        <p14:creationId xmlns:p14="http://schemas.microsoft.com/office/powerpoint/2010/main" val="2295197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223</TotalTime>
  <Words>445</Words>
  <Application>Microsoft Office PowerPoint</Application>
  <PresentationFormat>Widescreen</PresentationFormat>
  <Paragraphs>51</Paragraphs>
  <Slides>7</Slides>
  <Notes>0</Notes>
  <HiddenSlides>0</HiddenSlides>
  <MMClips>7</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Century Gothic</vt:lpstr>
      <vt:lpstr>Wingdings 3</vt:lpstr>
      <vt:lpstr>Íon</vt:lpstr>
      <vt:lpstr>Estudando para o Enem de forma invertida</vt:lpstr>
      <vt:lpstr>               Mapa Conceitual</vt:lpstr>
      <vt:lpstr>Competência e Habilidade</vt:lpstr>
      <vt:lpstr>Plano Inclinado </vt:lpstr>
      <vt:lpstr>Questão Enem 53/2014</vt:lpstr>
      <vt:lpstr>Apresentação do PowerPoint</vt:lpstr>
      <vt:lpstr>Resolução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Estudando para o Enem de forma invertida</dc:title>
  <dc:creator>Windowseven Dell</dc:creator>
  <cp:lastModifiedBy>Windowseven Dell</cp:lastModifiedBy>
  <cp:revision>20</cp:revision>
  <dcterms:created xsi:type="dcterms:W3CDTF">2017-07-25T01:38:24Z</dcterms:created>
  <dcterms:modified xsi:type="dcterms:W3CDTF">2017-07-30T21:42:02Z</dcterms:modified>
</cp:coreProperties>
</file>