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BF7ED3-2748-4F90-921E-3DE55ADAC095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854BBB-FA61-4522-B4BC-8D8FCCD3AF7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E.E.E.F.M. “ Coronel Gomes de Oliveira”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07288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r>
              <a:rPr lang="pt-BR" sz="4400" dirty="0" smtClean="0"/>
              <a:t>Trabalho de Física </a:t>
            </a:r>
          </a:p>
          <a:p>
            <a:pPr marL="0" indent="0">
              <a:buNone/>
            </a:pPr>
            <a:endParaRPr lang="pt-BR" sz="4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dirty="0" smtClean="0"/>
              <a:t>Nome: Heitor Farias </a:t>
            </a:r>
            <a:r>
              <a:rPr lang="pt-BR" sz="2000" dirty="0" err="1" smtClean="0"/>
              <a:t>Tonani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S</a:t>
            </a:r>
            <a:r>
              <a:rPr lang="pt-BR" sz="2000" dirty="0" smtClean="0"/>
              <a:t>erie:3º ano N01</a:t>
            </a:r>
          </a:p>
          <a:p>
            <a:pPr marL="0" indent="0">
              <a:buNone/>
            </a:pPr>
            <a:r>
              <a:rPr lang="pt-BR" sz="2000" dirty="0" smtClean="0"/>
              <a:t>Professor: Lucas </a:t>
            </a:r>
          </a:p>
          <a:p>
            <a:pPr marL="0" indent="0">
              <a:buNone/>
            </a:pPr>
            <a:r>
              <a:rPr lang="pt-BR" sz="2000" dirty="0" smtClean="0"/>
              <a:t>Conteúdo:  Força resultante </a:t>
            </a:r>
            <a:endParaRPr lang="pt-BR" sz="2000" dirty="0"/>
          </a:p>
        </p:txBody>
      </p:sp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2"/>
    </mc:Choice>
    <mc:Fallback>
      <p:transition spd="slow" advTm="1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3384376" cy="69269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Mapa Conceitual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059832" y="851360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Internet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07504" y="2733356"/>
            <a:ext cx="1404156" cy="103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2012 Questão 50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59832" y="1456103"/>
            <a:ext cx="2304256" cy="44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Site Guia do estudante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3059832" y="2895256"/>
            <a:ext cx="2304256" cy="47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 6 Habilidade 20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3059832" y="3626857"/>
            <a:ext cx="2304256" cy="52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cxnSp>
        <p:nvCxnSpPr>
          <p:cNvPr id="30" name="Conector angulado 29"/>
          <p:cNvCxnSpPr/>
          <p:nvPr/>
        </p:nvCxnSpPr>
        <p:spPr>
          <a:xfrm rot="5400000">
            <a:off x="2699792" y="4303892"/>
            <a:ext cx="792088" cy="504056"/>
          </a:xfrm>
          <a:prstGeom prst="bentConnector3">
            <a:avLst>
              <a:gd name="adj1" fmla="val 482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/>
          <p:nvPr/>
        </p:nvCxnSpPr>
        <p:spPr>
          <a:xfrm rot="16200000" flipH="1">
            <a:off x="4968043" y="4158296"/>
            <a:ext cx="792090" cy="7200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2339752" y="4941168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Fone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5148064" y="4941168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Software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7685976" y="2389660"/>
            <a:ext cx="1368152" cy="113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Podcast</a:t>
            </a:r>
            <a:endParaRPr lang="pt-BR" dirty="0"/>
          </a:p>
        </p:txBody>
      </p:sp>
      <p:cxnSp>
        <p:nvCxnSpPr>
          <p:cNvPr id="43" name="Conector angulado 42"/>
          <p:cNvCxnSpPr>
            <a:stCxn id="5" idx="0"/>
            <a:endCxn id="4" idx="1"/>
          </p:cNvCxnSpPr>
          <p:nvPr/>
        </p:nvCxnSpPr>
        <p:spPr>
          <a:xfrm rot="5400000" flipH="1" flipV="1">
            <a:off x="1083719" y="757243"/>
            <a:ext cx="1701976" cy="22502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262572" y="138768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Pesquisa</a:t>
            </a:r>
            <a:endParaRPr lang="pt-BR" sz="1600" dirty="0"/>
          </a:p>
        </p:txBody>
      </p:sp>
      <p:cxnSp>
        <p:nvCxnSpPr>
          <p:cNvPr id="60" name="Conector angulado 59"/>
          <p:cNvCxnSpPr>
            <a:stCxn id="17" idx="1"/>
            <a:endCxn id="5" idx="0"/>
          </p:cNvCxnSpPr>
          <p:nvPr/>
        </p:nvCxnSpPr>
        <p:spPr>
          <a:xfrm rot="10800000" flipV="1">
            <a:off x="809582" y="1676632"/>
            <a:ext cx="2250250" cy="1056724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1511660" y="2990052"/>
            <a:ext cx="1548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1655676" y="2651498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Domínio</a:t>
            </a:r>
            <a:endParaRPr lang="pt-BR" sz="16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1511660" y="37283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Ferramenta</a:t>
            </a:r>
            <a:endParaRPr lang="pt-BR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2135827" y="421621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Acessório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5067138" y="415987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Software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3095836" y="2060848"/>
            <a:ext cx="2268252" cy="48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Youtube</a:t>
            </a:r>
            <a:endParaRPr lang="pt-BR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1272319" y="771412"/>
            <a:ext cx="107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Meio</a:t>
            </a:r>
            <a:endParaRPr lang="pt-BR" dirty="0"/>
          </a:p>
        </p:txBody>
      </p:sp>
      <p:cxnSp>
        <p:nvCxnSpPr>
          <p:cNvPr id="88" name="Conector de seta reta 87"/>
          <p:cNvCxnSpPr>
            <a:endCxn id="77" idx="1"/>
          </p:cNvCxnSpPr>
          <p:nvPr/>
        </p:nvCxnSpPr>
        <p:spPr>
          <a:xfrm>
            <a:off x="809582" y="2304769"/>
            <a:ext cx="2286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do 89"/>
          <p:cNvCxnSpPr>
            <a:stCxn id="5" idx="2"/>
          </p:cNvCxnSpPr>
          <p:nvPr/>
        </p:nvCxnSpPr>
        <p:spPr>
          <a:xfrm rot="16200000" flipH="1">
            <a:off x="1694469" y="2883502"/>
            <a:ext cx="318461" cy="20882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/>
          <p:cNvSpPr txBox="1"/>
          <p:nvPr/>
        </p:nvSpPr>
        <p:spPr>
          <a:xfrm>
            <a:off x="1409245" y="2020328"/>
            <a:ext cx="10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</a:t>
            </a:r>
            <a:endParaRPr lang="pt-BR" dirty="0"/>
          </a:p>
        </p:txBody>
      </p:sp>
      <p:cxnSp>
        <p:nvCxnSpPr>
          <p:cNvPr id="95" name="Conector angulado 94"/>
          <p:cNvCxnSpPr>
            <a:stCxn id="4" idx="3"/>
            <a:endCxn id="36" idx="1"/>
          </p:cNvCxnSpPr>
          <p:nvPr/>
        </p:nvCxnSpPr>
        <p:spPr>
          <a:xfrm>
            <a:off x="5364088" y="1031380"/>
            <a:ext cx="2321888" cy="19267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angulado 96"/>
          <p:cNvCxnSpPr>
            <a:stCxn id="17" idx="3"/>
          </p:cNvCxnSpPr>
          <p:nvPr/>
        </p:nvCxnSpPr>
        <p:spPr>
          <a:xfrm>
            <a:off x="5364088" y="1676632"/>
            <a:ext cx="1160944" cy="12813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angulado 98"/>
          <p:cNvCxnSpPr>
            <a:stCxn id="26" idx="3"/>
            <a:endCxn id="36" idx="1"/>
          </p:cNvCxnSpPr>
          <p:nvPr/>
        </p:nvCxnSpPr>
        <p:spPr>
          <a:xfrm flipV="1">
            <a:off x="5364088" y="2958119"/>
            <a:ext cx="2321888" cy="9298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do 100"/>
          <p:cNvCxnSpPr>
            <a:stCxn id="25" idx="3"/>
            <a:endCxn id="36" idx="1"/>
          </p:cNvCxnSpPr>
          <p:nvPr/>
        </p:nvCxnSpPr>
        <p:spPr>
          <a:xfrm flipV="1">
            <a:off x="5364088" y="2958119"/>
            <a:ext cx="2321888" cy="17570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stCxn id="77" idx="3"/>
          </p:cNvCxnSpPr>
          <p:nvPr/>
        </p:nvCxnSpPr>
        <p:spPr>
          <a:xfrm>
            <a:off x="5364088" y="2304769"/>
            <a:ext cx="1160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6525032" y="2651498"/>
            <a:ext cx="116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105" name="Retângulo 104"/>
          <p:cNvSpPr/>
          <p:nvPr/>
        </p:nvSpPr>
        <p:spPr>
          <a:xfrm>
            <a:off x="7685976" y="4400882"/>
            <a:ext cx="1368152" cy="111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de forma invertida para o Enem </a:t>
            </a:r>
            <a:endParaRPr lang="pt-BR" dirty="0"/>
          </a:p>
        </p:txBody>
      </p:sp>
      <p:cxnSp>
        <p:nvCxnSpPr>
          <p:cNvPr id="113" name="Conector de seta reta 112"/>
          <p:cNvCxnSpPr>
            <a:stCxn id="36" idx="2"/>
          </p:cNvCxnSpPr>
          <p:nvPr/>
        </p:nvCxnSpPr>
        <p:spPr>
          <a:xfrm>
            <a:off x="8370052" y="3526578"/>
            <a:ext cx="0" cy="81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7427079" y="3768389"/>
            <a:ext cx="127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Estratégia</a:t>
            </a:r>
            <a:endParaRPr lang="pt-BR" sz="1600" dirty="0"/>
          </a:p>
        </p:txBody>
      </p:sp>
      <p:pic>
        <p:nvPicPr>
          <p:cNvPr id="117" name="Áudio 1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91"/>
    </mc:Choice>
    <mc:Fallback>
      <p:transition spd="slow" advTm="4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b="1" dirty="0"/>
              <a:t>Competência de área 6 – Apropriar-se de conhecimentos da física para, em situações problema, interpretar, avaliar ou planejar intervenções científico-tecnológicas. </a:t>
            </a:r>
            <a:endParaRPr lang="pt-BR" sz="2400" dirty="0"/>
          </a:p>
          <a:p>
            <a:r>
              <a:rPr lang="pt-BR" sz="2400" b="1" dirty="0"/>
              <a:t>H20 –</a:t>
            </a:r>
            <a:r>
              <a:rPr lang="pt-BR" sz="2400" dirty="0"/>
              <a:t> Caracterizar causas ou efeitos dos movimentos de partículas, substâncias, objetos ou corpos celestes.</a:t>
            </a: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11"/>
    </mc:Choice>
    <mc:Fallback>
      <p:transition spd="slow" advTm="28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 é a </a:t>
            </a:r>
            <a:r>
              <a:rPr lang="pt-BR" sz="2800" b="1" dirty="0"/>
              <a:t>resultante</a:t>
            </a:r>
            <a:r>
              <a:rPr lang="pt-BR" sz="2800" dirty="0"/>
              <a:t> de todas as forças que agem sobre o corpo (em N); m é a massa do corpo a qual as forças atuam (em kg); a é a aceleração adquirida (em m/s²). A unidade de </a:t>
            </a:r>
            <a:r>
              <a:rPr lang="pt-BR" sz="2800" b="1" dirty="0"/>
              <a:t>força</a:t>
            </a:r>
            <a:r>
              <a:rPr lang="pt-BR" sz="2800" dirty="0"/>
              <a:t>, no sistema internacional, é o N (Newton), que equivale a kg m/s² (quilograma metro por segundo ao quadrado).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30"/>
    </mc:Choice>
    <mc:Fallback>
      <p:transition spd="slow" advTm="31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167806"/>
            <a:ext cx="8221127" cy="889531"/>
          </a:xfrm>
        </p:spPr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832029" cy="612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01"/>
    </mc:Choice>
    <mc:Fallback>
      <p:transition spd="slow" advTm="3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Alternativa D </a:t>
            </a:r>
          </a:p>
          <a:p>
            <a:r>
              <a:rPr lang="pt-BR" dirty="0" smtClean="0"/>
              <a:t>O peso da porta gera um momento no sentido horário. Para que a porta fique em equilíbrio  e necessário que  as dobradiças  exercerão simultaneamente uma ação vertical para cima no sentido de manter a resultante da forca nula e também gerem um momento no sentido anti-horário para que não haja rotação .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70"/>
    </mc:Choice>
    <mc:Fallback>
      <p:transition spd="slow" advTm="24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150</Words>
  <Application>Microsoft Office PowerPoint</Application>
  <PresentationFormat>Apresentação na tela (4:3)</PresentationFormat>
  <Paragraphs>38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Capital Próprio</vt:lpstr>
      <vt:lpstr>E.E.E.F.M. “ Coronel Gomes de Oliveira”</vt:lpstr>
      <vt:lpstr>Mapa Conceitual</vt:lpstr>
      <vt:lpstr>Competência  e Habilidade</vt:lpstr>
      <vt:lpstr>Resumo</vt:lpstr>
      <vt:lpstr>Questão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E.E.E.F.M. “ Coronel Gomes de Oliveira”</dc:title>
  <dc:creator>Usuario</dc:creator>
  <cp:lastModifiedBy>Usuario</cp:lastModifiedBy>
  <cp:revision>11</cp:revision>
  <dcterms:created xsi:type="dcterms:W3CDTF">2017-08-03T15:53:18Z</dcterms:created>
  <dcterms:modified xsi:type="dcterms:W3CDTF">2017-08-03T17:51:56Z</dcterms:modified>
</cp:coreProperties>
</file>