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58" r:id="rId5"/>
    <p:sldId id="257" r:id="rId6"/>
    <p:sldId id="259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21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18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654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9284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49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300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58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661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53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5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12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16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22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37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25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65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05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D5216B2-C219-48C4-B658-14921DA0172E}" type="datetimeFigureOut">
              <a:rPr lang="pt-BR" smtClean="0"/>
              <a:t>01/08/2017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5EC2B-193D-4DDA-B9C5-D3B6FD2D4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785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74830A-A357-4113-A39D-581E80E51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POTENCIAL ELÉTRICO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0EAE11C-5DE1-4FC1-A4B7-63B11B7957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ENERGIA POTENCIAL </a:t>
            </a:r>
            <a:r>
              <a:rPr lang="pt-BR" dirty="0" smtClean="0"/>
              <a:t>ELÉTRICA</a:t>
            </a:r>
          </a:p>
          <a:p>
            <a:r>
              <a:rPr lang="pt-BR" dirty="0" smtClean="0"/>
              <a:t>Gabriel </a:t>
            </a:r>
            <a:r>
              <a:rPr lang="pt-BR" dirty="0" err="1" smtClean="0"/>
              <a:t>Bravin</a:t>
            </a:r>
            <a:r>
              <a:rPr lang="pt-BR" dirty="0" smtClean="0"/>
              <a:t> - UFES</a:t>
            </a: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C80FB1CD-9EEF-426D-8DCB-CA7D1E2EA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1"/>
    </mc:Choice>
    <mc:Fallback xmlns="">
      <p:transition spd="slow" advTm="3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E3696F-A6EB-442A-9FB4-C35F8C92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3929EBE-9600-475B-9360-538C02050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57338"/>
            <a:ext cx="9126538" cy="4691061"/>
          </a:xfrm>
        </p:spPr>
        <p:txBody>
          <a:bodyPr>
            <a:normAutofit/>
          </a:bodyPr>
          <a:lstStyle/>
          <a:p>
            <a:r>
              <a:rPr lang="pt-BR" dirty="0"/>
              <a:t>Está diretamente ligado ao desenvolvimento de circuitos, micro chips, e vários outros equipamentos de alta e baixa tecnologia.</a:t>
            </a:r>
            <a:br>
              <a:rPr lang="pt-BR" dirty="0"/>
            </a:br>
            <a:endParaRPr lang="pt-BR" dirty="0"/>
          </a:p>
          <a:p>
            <a:r>
              <a:rPr lang="pt-BR" dirty="0"/>
              <a:t>No mundo atual, estamos em um nível de tecnologia em que nunca pensávamos em chegar, a cada dia que passa, vemos grandes lançamentos de celulares, computadores, televisores, tablets, etc. tudo isso são aparelhos com alta tecnologia desenvolvida através de muitos anos de pesquisa.</a:t>
            </a:r>
            <a:br>
              <a:rPr lang="pt-BR" dirty="0"/>
            </a:br>
            <a:endParaRPr lang="pt-BR" dirty="0"/>
          </a:p>
          <a:p>
            <a:r>
              <a:rPr lang="pt-BR" dirty="0"/>
              <a:t>Esse desenvolvimento tecnológico está intimamente ligado a conceitos básicos de várias áreas de pesquisas e principalmente com o eletromagnetismo.</a:t>
            </a:r>
            <a:br>
              <a:rPr lang="pt-BR" dirty="0"/>
            </a:b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C9156738-998E-4D25-86CA-51346FE4E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98"/>
    </mc:Choice>
    <mc:Fallback xmlns="">
      <p:transition spd="slow" advTm="6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F46D3E-0A9E-47BE-AAED-D909FE21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885D8F5-9A6F-4FF0-9958-FA345FF99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MEDIDA (VALOR) ASSOCIADA AO NÍVEL DE ENERGIA POTENCIAL DE UM PONTO DE UM CAMPO ELÉTRICO.</a:t>
            </a:r>
          </a:p>
          <a:p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DB079679-ACA3-4D0A-B097-E2CB96079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2"/>
    </mc:Choice>
    <mc:Fallback xmlns="">
      <p:transition spd="slow" advTm="4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350780-2BDF-436E-8F68-E6B1E4FAC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3983039" cy="6038569"/>
          </a:xfrm>
        </p:spPr>
        <p:txBody>
          <a:bodyPr/>
          <a:lstStyle/>
          <a:p>
            <a:r>
              <a:rPr lang="pt-BR" sz="3200" dirty="0"/>
              <a:t>REPRESENTAÇÃO VISUAL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81E0402B-0DD1-4A8E-8AAC-A0DD64128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06" y="452717"/>
            <a:ext cx="5779293" cy="5779293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CB8AA9AB-D050-4D16-8C8E-909A05A45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06"/>
    </mc:Choice>
    <mc:Fallback xmlns="">
      <p:transition spd="slow" advTm="71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2C277-90AA-4BE2-BD5B-0EBB5C3C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FORMULÁRIO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D485AB43-E878-48C4-9319-A4BFBE662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6" y="1848593"/>
            <a:ext cx="4043362" cy="401727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59647B3-8F65-48E6-8A0D-7B64B8538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95" y="1848593"/>
            <a:ext cx="1862140" cy="16430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A7CB554-5F23-438F-B4F5-18A3D8E26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" y="1853248"/>
            <a:ext cx="3476626" cy="1638410"/>
          </a:xfrm>
          <a:prstGeom prst="rect">
            <a:avLst/>
          </a:prstGeom>
        </p:spPr>
      </p:pic>
      <p:pic>
        <p:nvPicPr>
          <p:cNvPr id="11" name="Imagem 10" descr="Uma imagem contendo coisa, objeto&#10;&#10;Descrição gerada com muito alta confiança">
            <a:extLst>
              <a:ext uri="{FF2B5EF4-FFF2-40B4-BE49-F238E27FC236}">
                <a16:creationId xmlns:a16="http://schemas.microsoft.com/office/drawing/2014/main" xmlns="" id="{F3C62564-85A4-46EF-B6FB-BDE4DA9B0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49" y="4314848"/>
            <a:ext cx="4790691" cy="1242031"/>
          </a:xfrm>
          <a:prstGeom prst="rect">
            <a:avLst/>
          </a:prstGeom>
        </p:spPr>
      </p:pic>
      <p:pic>
        <p:nvPicPr>
          <p:cNvPr id="13" name="Imagem 12" descr="Uma imagem contendo coisa, objeto&#10;&#10;Descrição gerada com muito alta confiança">
            <a:extLst>
              <a:ext uri="{FF2B5EF4-FFF2-40B4-BE49-F238E27FC236}">
                <a16:creationId xmlns:a16="http://schemas.microsoft.com/office/drawing/2014/main" xmlns="" id="{7D347394-4692-4843-8BE9-F4C7CDB7E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" y="4266517"/>
            <a:ext cx="2136213" cy="133869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7CCEC765-A604-4D38-8A80-5DDC8D8F7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76"/>
    </mc:Choice>
    <mc:Fallback xmlns="">
      <p:transition spd="slow" advTm="11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BC5BA7-9F2A-4256-8F74-79A54763F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UNIDADE DE MEDIDA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8CAD594-7450-4E7C-A6D5-6E0159BAE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2688432"/>
            <a:ext cx="7634042" cy="1583532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5BD9451C-54BE-4DB6-944A-36D9DC8B1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5"/>
    </mc:Choice>
    <mc:Fallback xmlns="">
      <p:transition spd="slow" advTm="5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9E0FC9-0E8B-4BBC-96C7-509273C4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5930C78-CD6C-472C-923F-BFD9B033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pt-BR" dirty="0"/>
              <a:t>Determine a energia potencial, da carga q = + 2,0μC, gerada por uma carga Q = + 5,0μC, sabendo que r = 10 cm. </a:t>
            </a:r>
            <a:br>
              <a:rPr lang="pt-BR" dirty="0"/>
            </a:br>
            <a:endParaRPr lang="pt-BR" dirty="0"/>
          </a:p>
        </p:txBody>
      </p:sp>
      <p:pic>
        <p:nvPicPr>
          <p:cNvPr id="5" name="Imagem 4" descr="Uma imagem contendo coisa&#10;&#10;Descrição gerada com alta confiança">
            <a:extLst>
              <a:ext uri="{FF2B5EF4-FFF2-40B4-BE49-F238E27FC236}">
                <a16:creationId xmlns:a16="http://schemas.microsoft.com/office/drawing/2014/main" xmlns="" id="{0B9F058E-F30B-4341-B4E2-E492595D1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70" y="3395662"/>
            <a:ext cx="8987088" cy="187642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FD0BB024-B0A8-495E-9FAA-4DDF7903A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13"/>
    </mc:Choice>
    <mc:Fallback xmlns="">
      <p:transition spd="slow" advTm="9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&#10;&#10;Descrição gerada com alta confiança">
            <a:extLst>
              <a:ext uri="{FF2B5EF4-FFF2-40B4-BE49-F238E27FC236}">
                <a16:creationId xmlns:a16="http://schemas.microsoft.com/office/drawing/2014/main" xmlns="" id="{3382EA25-BF7E-4BD0-8313-FF353E5B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29" y="2052214"/>
            <a:ext cx="5451627" cy="40481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6FEBA9-ABB7-4C34-8A5E-5418EEB7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827AA1E-391F-491A-B75A-BB330392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dirty="0"/>
              <a:t>Vamos supor que temos uma partícula carregada com carga q = 4 </a:t>
            </a:r>
            <a:r>
              <a:rPr lang="pt-BR" dirty="0" err="1"/>
              <a:t>μC</a:t>
            </a:r>
            <a:r>
              <a:rPr lang="pt-BR" dirty="0"/>
              <a:t> e que ela seja colocada em um ponto A de um campo elétrico cujo potencial elétrico seja igual a 60 V. Se essa partícula ir, espontaneamente, para um ponto B, cujo potencial elétrico seja 20 V, qual será o valor da energia potencial dessa carga quando ela estiver no ponto A e posteriormente no ponto B?</a:t>
            </a:r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785EE92C-FA5C-47FF-804C-258D0683F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14"/>
    </mc:Choice>
    <mc:Fallback xmlns="">
      <p:transition spd="slow" advTm="22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435</TotalTime>
  <Words>161</Words>
  <Application>Microsoft Office PowerPoint</Application>
  <PresentationFormat>Widescreen</PresentationFormat>
  <Paragraphs>16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Íon</vt:lpstr>
      <vt:lpstr>POTENCIAL ELÉTRICO </vt:lpstr>
      <vt:lpstr>APLICAÇÃO </vt:lpstr>
      <vt:lpstr>DEFINIÇÃO</vt:lpstr>
      <vt:lpstr>REPRESENTAÇÃO VISUAL </vt:lpstr>
      <vt:lpstr>FORMULÁRIO</vt:lpstr>
      <vt:lpstr>UNIDADE DE MEDIDA</vt:lpstr>
      <vt:lpstr>EXEMPLO</vt:lpstr>
      <vt:lpstr>EXEMPLO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Bravin</dc:creator>
  <cp:lastModifiedBy>Usuário do Windows</cp:lastModifiedBy>
  <cp:revision>12</cp:revision>
  <dcterms:created xsi:type="dcterms:W3CDTF">2017-07-28T11:25:20Z</dcterms:created>
  <dcterms:modified xsi:type="dcterms:W3CDTF">2017-08-02T02:08:23Z</dcterms:modified>
</cp:coreProperties>
</file>