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C66B4-0EA9-4F5B-9348-9522F80CD44D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AF029-AF4D-494B-91CB-8EE2B8D0BFB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409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5A787E-3A9E-4626-8C45-DB34E7817BA8}" type="datetimeFigureOut">
              <a:rPr lang="pt-BR" smtClean="0"/>
              <a:t>09/05/2017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21404D-4489-4272-BAB4-88AA8B02060F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1059" y="1423262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1"/>
                </a:solidFill>
              </a:rPr>
              <a:t>Estudando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accent1"/>
                </a:solidFill>
              </a:rPr>
              <a:t>para o ENEM de forma invertida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2950" y="3562350"/>
            <a:ext cx="9243915" cy="2096666"/>
          </a:xfrm>
        </p:spPr>
        <p:txBody>
          <a:bodyPr>
            <a:normAutofit fontScale="47500" lnSpcReduction="20000"/>
          </a:bodyPr>
          <a:lstStyle/>
          <a:p>
            <a:r>
              <a:rPr lang="pt-BR" sz="6000" dirty="0" smtClean="0"/>
              <a:t>Cinemática: Movimento Uniformemente Variado</a:t>
            </a:r>
          </a:p>
          <a:p>
            <a:r>
              <a:rPr lang="pt-BR" sz="6000" dirty="0" smtClean="0"/>
              <a:t>ENEM:2012</a:t>
            </a:r>
          </a:p>
          <a:p>
            <a:r>
              <a:rPr lang="pt-BR" sz="5100" dirty="0" smtClean="0"/>
              <a:t>Nome: Sarah Maria Sudré de Souza Turma: 1M04</a:t>
            </a:r>
          </a:p>
          <a:p>
            <a:r>
              <a:rPr lang="pt-BR" sz="5100" dirty="0" smtClean="0"/>
              <a:t>EEEFM Prof.ª Filomena Quitiba </a:t>
            </a:r>
          </a:p>
          <a:p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9"/>
    </mc:Choice>
    <mc:Fallback>
      <p:transition spd="slow" advTm="6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684174" y="2842689"/>
                <a:ext cx="1766446" cy="8881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4000" dirty="0" smtClean="0"/>
                  <a:t>Am</a:t>
                </a:r>
                <a14:m>
                  <m:oMath xmlns:m="http://schemas.openxmlformats.org/officeDocument/2006/math">
                    <m:r>
                      <a:rPr lang="pt-BR" sz="4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4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40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pt-BR" sz="4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74" y="2842689"/>
                <a:ext cx="1766446" cy="888192"/>
              </a:xfrm>
              <a:prstGeom prst="rect">
                <a:avLst/>
              </a:prstGeom>
              <a:blipFill rotWithShape="0">
                <a:blip r:embed="rId4"/>
                <a:stretch>
                  <a:fillRect l="-16781" b="-1891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231833" y="2876864"/>
                <a:ext cx="246561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𝑉𝑜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3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pt-BR" sz="32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sz="3200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833" y="2876864"/>
                <a:ext cx="2465611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327668" y="2307401"/>
                <a:ext cx="3167855" cy="3256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solidFill>
                      <a:schemeClr val="accent1"/>
                    </a:solidFill>
                  </a:rPr>
                  <a:t>Equação da velocidade:</a:t>
                </a:r>
              </a:p>
              <a:p>
                <a:r>
                  <a:rPr lang="pt-BR" dirty="0" smtClean="0"/>
                  <a:t>V= </a:t>
                </a:r>
                <a:r>
                  <a:rPr lang="pt-BR" dirty="0" err="1" smtClean="0"/>
                  <a:t>Vo</a:t>
                </a:r>
                <a:r>
                  <a:rPr lang="pt-BR" dirty="0" smtClean="0"/>
                  <a:t>+ a.t</a:t>
                </a:r>
              </a:p>
              <a:p>
                <a:endParaRPr lang="pt-BR" dirty="0" smtClean="0"/>
              </a:p>
              <a:p>
                <a:r>
                  <a:rPr lang="pt-BR" sz="2400" dirty="0" smtClean="0">
                    <a:solidFill>
                      <a:schemeClr val="accent1"/>
                    </a:solidFill>
                  </a:rPr>
                  <a:t>Equação da posição: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pt-BR"/>
                            <m:t>² 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sz="2400" dirty="0" smtClean="0">
                    <a:solidFill>
                      <a:schemeClr val="accent1"/>
                    </a:solidFill>
                  </a:rPr>
                  <a:t>Equação Torricell:</a:t>
                </a:r>
              </a:p>
              <a:p>
                <a:endParaRPr lang="pt-BR" sz="2400" dirty="0">
                  <a:solidFill>
                    <a:schemeClr val="accent1"/>
                  </a:solidFill>
                </a:endParaRPr>
              </a:p>
              <a:p>
                <a:r>
                  <a:rPr lang="pt-BR" dirty="0" smtClean="0"/>
                  <a:t>V²</a:t>
                </a:r>
                <a:r>
                  <a:rPr lang="pt-BR" dirty="0"/>
                  <a:t> </a:t>
                </a:r>
                <a:r>
                  <a:rPr lang="pt-BR" dirty="0" smtClean="0"/>
                  <a:t>=Vo</a:t>
                </a:r>
                <a:r>
                  <a:rPr lang="pt-BR" dirty="0"/>
                  <a:t>² </a:t>
                </a:r>
                <a:r>
                  <a:rPr lang="pt-BR" dirty="0" smtClean="0"/>
                  <a:t>+2.a .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pt-BR" dirty="0" smtClean="0"/>
                  <a:t>S</a:t>
                </a: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668" y="2307401"/>
                <a:ext cx="3167855" cy="3256661"/>
              </a:xfrm>
              <a:prstGeom prst="rect">
                <a:avLst/>
              </a:prstGeom>
              <a:blipFill rotWithShape="0">
                <a:blip r:embed="rId6"/>
                <a:stretch>
                  <a:fillRect l="-2885" t="-1498" r="-2115" b="-20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407152" y="401216"/>
            <a:ext cx="65805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1"/>
                </a:solidFill>
              </a:rPr>
              <a:t>Movimento Uniformemente Variado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53951" y="1679510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</a:rPr>
              <a:t>Equações</a:t>
            </a:r>
            <a:r>
              <a:rPr lang="pt-BR" sz="2400" dirty="0" smtClean="0">
                <a:solidFill>
                  <a:schemeClr val="accent1"/>
                </a:solidFill>
              </a:rPr>
              <a:t>:</a:t>
            </a:r>
            <a:endParaRPr lang="pt-BR" sz="2400" dirty="0">
              <a:solidFill>
                <a:schemeClr val="accent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00935" y="310211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OU</a:t>
            </a:r>
            <a:endParaRPr lang="pt-BR" dirty="0"/>
          </a:p>
        </p:txBody>
      </p:sp>
      <p:pic>
        <p:nvPicPr>
          <p:cNvPr id="12" name="Á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2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5"/>
    </mc:Choice>
    <mc:Fallback>
      <p:transition spd="slow" advTm="13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984" y="0"/>
            <a:ext cx="1186732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   Questão 53:</a:t>
            </a:r>
          </a:p>
          <a:p>
            <a:r>
              <a:rPr lang="pt-BR" sz="2800" dirty="0" smtClean="0"/>
              <a:t>Para melhorar a mobilidade urbana na rede metroviária é necessária</a:t>
            </a:r>
          </a:p>
          <a:p>
            <a:r>
              <a:rPr lang="pt-BR" sz="2800" dirty="0" smtClean="0"/>
              <a:t>minimizar o tempo entre as estações. Para isso a administração do</a:t>
            </a:r>
          </a:p>
          <a:p>
            <a:r>
              <a:rPr lang="pt-BR" sz="2800" dirty="0" smtClean="0"/>
              <a:t>Metrô  de uma grande cidade adotou o seguinte procedimento entre</a:t>
            </a:r>
          </a:p>
          <a:p>
            <a:r>
              <a:rPr lang="pt-BR" sz="2800" dirty="0" smtClean="0"/>
              <a:t>As duas estações : a locomotiva parte do repouso com aceleração </a:t>
            </a:r>
          </a:p>
          <a:p>
            <a:r>
              <a:rPr lang="pt-BR" sz="2800" dirty="0" smtClean="0"/>
              <a:t>Constante por um terço do tempo de percurso, mantém a velocidade</a:t>
            </a:r>
          </a:p>
          <a:p>
            <a:r>
              <a:rPr lang="pt-BR" sz="2800" dirty="0" smtClean="0"/>
              <a:t>Constante por outro terço do e reduz sua velocidade com desaceleração</a:t>
            </a:r>
          </a:p>
          <a:p>
            <a:r>
              <a:rPr lang="pt-BR" sz="2800" dirty="0" smtClean="0"/>
              <a:t>Constante no trecho final, até parar.</a:t>
            </a:r>
          </a:p>
          <a:p>
            <a:r>
              <a:rPr lang="pt-BR" sz="2800" dirty="0" smtClean="0"/>
              <a:t> Qual é o gráfico de posição (eixo vertical) em função  do tempo </a:t>
            </a:r>
          </a:p>
          <a:p>
            <a:r>
              <a:rPr lang="pt-BR" sz="2800" dirty="0" smtClean="0"/>
              <a:t>  (eixo horizontal) que representa o movimento desse trem </a:t>
            </a:r>
            <a:r>
              <a:rPr lang="pt-BR" sz="2800" dirty="0"/>
              <a:t>?</a:t>
            </a:r>
          </a:p>
          <a:p>
            <a:endParaRPr lang="pt-BR" sz="2800" dirty="0" smtClean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40"/>
    </mc:Choice>
    <mc:Fallback>
      <p:transition spd="slow" advTm="40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stão 58 do Enem 2012 (Foto: Reprodução/Enem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8" y="610702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uestão 60 do Enem 2012 (Foto: Reprodução/Enem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0" y="375104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stão 60 do Enem 2012 (Foto: Reprodução/Enem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8" y="2914390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estão 60 do Enem 2012 (Foto: Reprodução/Enem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49" y="2914390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Questão 60 do Enem 2012 (Foto: Reprodução/Enem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78" y="4580489"/>
            <a:ext cx="2875708" cy="22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79510" y="130340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A-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28996" y="118498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B-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79510" y="3424335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C-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21086" y="326571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D-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891360" y="484258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E-</a:t>
            </a:r>
            <a:endParaRPr lang="pt-BR" dirty="0"/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8"/>
    </mc:Choice>
    <mc:Fallback>
      <p:transition spd="slow" advTm="4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1918" y="401216"/>
            <a:ext cx="2577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RESOLUÇÃO: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38200" y="1219200"/>
            <a:ext cx="104775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gráfico a ser elaborado é posição X tempo ( S x T). Neste tipo de gráfico a função é:</a:t>
            </a:r>
          </a:p>
          <a:p>
            <a:r>
              <a:rPr lang="pt-BR" sz="2000" dirty="0" smtClean="0"/>
              <a:t>Constante quando o móvel está em repouso, do 1 grau ou linear quanto o movimento é </a:t>
            </a:r>
          </a:p>
          <a:p>
            <a:r>
              <a:rPr lang="pt-BR" sz="2000" dirty="0" smtClean="0"/>
              <a:t>Retilíneo uniforme (MRU), crescente quando a velocidade está no sentido oposto ao</a:t>
            </a:r>
          </a:p>
          <a:p>
            <a:r>
              <a:rPr lang="pt-BR" sz="2000" dirty="0" smtClean="0"/>
              <a:t>referencial do segundo grau ou quadrática quando o movimento retilíneo uniformemente</a:t>
            </a:r>
          </a:p>
          <a:p>
            <a:r>
              <a:rPr lang="pt-BR" sz="2000" dirty="0" smtClean="0"/>
              <a:t>Variado (MRUV),com a concavidade para cima quando velocidade e aceleração (A) </a:t>
            </a:r>
          </a:p>
          <a:p>
            <a:r>
              <a:rPr lang="pt-BR" sz="2000" dirty="0" smtClean="0"/>
              <a:t>Apresentam mesmo sentido e com a concavidade para baixo quando a velocidade e aceleração</a:t>
            </a:r>
          </a:p>
          <a:p>
            <a:r>
              <a:rPr lang="pt-BR" sz="2000" dirty="0" smtClean="0"/>
              <a:t>Apresentam sentidos opostos. Primeiramente, o trem executa um MRUV com A e V no mesmo </a:t>
            </a:r>
          </a:p>
          <a:p>
            <a:r>
              <a:rPr lang="pt-BR" sz="2000" dirty="0" smtClean="0"/>
              <a:t>Sentido, depois MRU, seguido de MRUV com A e V com sentidos contrários até parar (repouso).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8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75"/>
    </mc:Choice>
    <mc:Fallback>
      <p:transition spd="slow" advTm="60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</TotalTime>
  <Words>329</Words>
  <Application>Microsoft Office PowerPoint</Application>
  <PresentationFormat>Personalizar</PresentationFormat>
  <Paragraphs>45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Concurso</vt:lpstr>
      <vt:lpstr>Estudando para o ENEM de forma invertida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física</dc:title>
  <dc:creator>VERONICA</dc:creator>
  <cp:lastModifiedBy>Cliente</cp:lastModifiedBy>
  <cp:revision>26</cp:revision>
  <dcterms:created xsi:type="dcterms:W3CDTF">2017-05-08T21:24:30Z</dcterms:created>
  <dcterms:modified xsi:type="dcterms:W3CDTF">2017-05-09T19:06:33Z</dcterms:modified>
</cp:coreProperties>
</file>