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6324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 advTm="16324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 advTm="16324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 advTm="16324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6324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 advTm="16324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6324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 advTm="16324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 advTm="16324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6324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 advTm="16324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CD79EBC-98DF-4397-B8AF-84B0CF9765C6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D67E8AF-AFDA-4688-A096-49926D475CF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6324">
    <p:cover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543800" cy="1524000"/>
          </a:xfrm>
        </p:spPr>
        <p:txBody>
          <a:bodyPr/>
          <a:lstStyle/>
          <a:p>
            <a:pPr algn="ctr"/>
            <a:r>
              <a:rPr lang="pt-BR" sz="4800" dirty="0" smtClean="0"/>
              <a:t>Estudando para o ENEM de forma Invertida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6996" y="306896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pt-BR" sz="2400" b="1" u="sng" dirty="0" smtClean="0"/>
              <a:t>Cinemática: Equação de Torricelli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smtClean="0"/>
              <a:t>Questão 54 (ENEM 2016)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5088959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EEEFM “Prof.ª Filomena </a:t>
            </a:r>
            <a:r>
              <a:rPr lang="pt-BR" sz="2000" b="1" dirty="0" err="1" smtClean="0"/>
              <a:t>Quitiba</a:t>
            </a:r>
            <a:r>
              <a:rPr lang="pt-BR" sz="2000" b="1" dirty="0" smtClean="0"/>
              <a:t>”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 smtClean="0"/>
              <a:t>Aluno: </a:t>
            </a:r>
            <a:r>
              <a:rPr lang="pt-BR" sz="2000" dirty="0" smtClean="0"/>
              <a:t>Ronald de Aquino Bosio  	</a:t>
            </a:r>
            <a:r>
              <a:rPr lang="pt-BR" sz="2000" b="1" dirty="0" smtClean="0"/>
              <a:t>Série: </a:t>
            </a:r>
            <a:r>
              <a:rPr lang="pt-BR" sz="2000" dirty="0" smtClean="0"/>
              <a:t>1º M05</a:t>
            </a:r>
            <a:endParaRPr lang="pt-BR" sz="2000" b="1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987"/>
      </p:ext>
    </p:extLst>
  </p:cSld>
  <p:clrMapOvr>
    <a:masterClrMapping/>
  </p:clrMapOvr>
  <p:transition spd="slow" advTm="1629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67609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Equação de Torricelli</a:t>
            </a:r>
            <a:endParaRPr lang="pt-BR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251520" y="1754162"/>
                <a:ext cx="7737177" cy="3609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b="0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A </a:t>
                </a:r>
                <a:r>
                  <a:rPr kumimoji="0" lang="pt-BR" altLang="pt-BR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Equação de Torricelli</a:t>
                </a:r>
                <a:r>
                  <a:rPr kumimoji="0" lang="pt-BR" altLang="pt-BR" b="0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é uma equação de cinemática que foi descoberta por Evangelista Torricelli, que permite calcular a velocidade final de um corpo em movimento retilíneo uniformemente variado, ou seja, com aceleração constante, sem a necessidade de se conhecer o intervalo de tempo em que este permaneceu em movimento.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b="0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A equação tem a forma: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pt-BR" altLang="pt-BR" sz="2400" b="1" dirty="0">
                  <a:latin typeface="Arial" charset="0"/>
                  <a:cs typeface="Arial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pt-BR" altLang="pt-BR" sz="2400" b="1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kumimoji="0" lang="pt-BR" altLang="pt-BR" sz="2400" b="1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charset="0"/>
                            </a:rPr>
                            <m:t>𝒗</m:t>
                          </m:r>
                        </m:e>
                        <m:sup>
                          <m:r>
                            <a:rPr kumimoji="0" lang="pt-BR" altLang="pt-BR" sz="2400" b="1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kumimoji="0" lang="pt-BR" altLang="pt-BR" sz="2400" b="1" i="1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cs typeface="Arial" charset="0"/>
                        </a:rPr>
                        <m:t>= </m:t>
                      </m:r>
                      <m:sSubSup>
                        <m:sSubSupPr>
                          <m:ctrlPr>
                            <a:rPr kumimoji="0" lang="pt-BR" altLang="pt-BR" sz="2400" b="1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kumimoji="0" lang="pt-BR" altLang="pt-BR" sz="2400" b="1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charset="0"/>
                            </a:rPr>
                            <m:t>𝒗𝒐</m:t>
                          </m:r>
                        </m:e>
                        <m:sub/>
                        <m:sup>
                          <m:r>
                            <a:rPr kumimoji="0" lang="pt-BR" altLang="pt-BR" sz="2400" b="1" i="1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Arial" charset="0"/>
                            </a:rPr>
                            <m:t>𝟐</m:t>
                          </m:r>
                        </m:sup>
                      </m:sSubSup>
                      <m:r>
                        <a:rPr kumimoji="0" lang="pt-BR" altLang="pt-BR" sz="2400" b="1" i="0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cs typeface="Arial" charset="0"/>
                        </a:rPr>
                        <m:t>+</m:t>
                      </m:r>
                      <m:r>
                        <a:rPr kumimoji="0" lang="pt-BR" altLang="pt-BR" sz="2400" b="1" i="0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cs typeface="Arial" charset="0"/>
                        </a:rPr>
                        <m:t>𝟐𝐚</m:t>
                      </m:r>
                      <m:r>
                        <a:rPr kumimoji="0" lang="pt-BR" altLang="pt-BR" sz="2400" b="1" i="1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  <a:cs typeface="Arial" charset="0"/>
                        </a:rPr>
                        <m:t>∆</m:t>
                      </m:r>
                      <m:r>
                        <a:rPr kumimoji="0" lang="pt-BR" altLang="pt-BR" sz="2400" b="1" i="1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  <a:cs typeface="Arial" charset="0"/>
                        </a:rPr>
                        <m:t>𝒔</m:t>
                      </m:r>
                    </m:oMath>
                  </m:oMathPara>
                </a14:m>
                <a:endParaRPr kumimoji="0" lang="pt-BR" altLang="pt-B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  <a:p>
                <a:pPr marL="45720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b="0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dirty="0">
                    <a:latin typeface="Arial" charset="0"/>
                    <a:cs typeface="Arial" charset="0"/>
                  </a:rPr>
                  <a:t>O</a:t>
                </a:r>
                <a:r>
                  <a:rPr kumimoji="0" lang="pt-BR" altLang="pt-BR" b="0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nde    e    representam as velocidades final e inicial do corpo, respectivamente,    representa a distância percorrida ("s" vem do latim "</a:t>
                </a:r>
                <a:r>
                  <a:rPr kumimoji="0" lang="pt-BR" altLang="pt-BR" b="0" i="0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Spatium</a:t>
                </a:r>
                <a:r>
                  <a:rPr kumimoji="0" lang="pt-BR" altLang="pt-BR" b="0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", mas frequentemente usa-se "d") e    representa a aceleração.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54162"/>
                <a:ext cx="7737177" cy="3609321"/>
              </a:xfrm>
              <a:prstGeom prst="rect">
                <a:avLst/>
              </a:prstGeom>
              <a:blipFill rotWithShape="1">
                <a:blip r:embed="rId4"/>
                <a:stretch>
                  <a:fillRect l="-630" t="-338" r="-1497" b="-23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4" descr="{\displaystyle v_{f}^{2}=v_{o}^{2}+2a\Delta s\,}"/>
          <p:cNvSpPr>
            <a:spLocks noChangeAspect="1" noChangeArrowheads="1"/>
          </p:cNvSpPr>
          <p:nvPr/>
        </p:nvSpPr>
        <p:spPr bwMode="auto">
          <a:xfrm>
            <a:off x="612775" y="222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5" descr="v_{f}"/>
          <p:cNvSpPr>
            <a:spLocks noChangeAspect="1" noChangeArrowheads="1"/>
          </p:cNvSpPr>
          <p:nvPr/>
        </p:nvSpPr>
        <p:spPr bwMode="auto">
          <a:xfrm>
            <a:off x="727075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6" descr="v_{o}"/>
          <p:cNvSpPr>
            <a:spLocks noChangeAspect="1" noChangeArrowheads="1"/>
          </p:cNvSpPr>
          <p:nvPr/>
        </p:nvSpPr>
        <p:spPr bwMode="auto">
          <a:xfrm>
            <a:off x="11112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7" descr="\Delta s"/>
          <p:cNvSpPr>
            <a:spLocks noChangeAspect="1" noChangeArrowheads="1"/>
          </p:cNvSpPr>
          <p:nvPr/>
        </p:nvSpPr>
        <p:spPr bwMode="auto">
          <a:xfrm>
            <a:off x="8353425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8" descr="a"/>
          <p:cNvSpPr>
            <a:spLocks noChangeAspect="1" noChangeArrowheads="1"/>
          </p:cNvSpPr>
          <p:nvPr/>
        </p:nvSpPr>
        <p:spPr bwMode="auto">
          <a:xfrm>
            <a:off x="18380075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0" descr="{\displaystyle v_{f}^{2}=v_{o}^{2}+2a\Delta s\,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12" descr="{\displaystyle v_{f}^{2}=v_{o}^{2}+2a\Delta s\,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764455" y="3717032"/>
            <a:ext cx="259963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8686"/>
      </p:ext>
    </p:extLst>
  </p:cSld>
  <p:clrMapOvr>
    <a:masterClrMapping/>
  </p:clrMapOvr>
  <p:transition spd="slow" advTm="409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486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Questão 54 (ENEM 2016)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155679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Dois veículos que trafegam com velocidade constante em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estrada, na mesma direção e sentido, devem manter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entre si uma distância mínima. Isso porque o movimento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um veículo, até que ele pare totalmente, ocorre em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duas etapas, a partir do momento em que o motorista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detecta um problema que exige uma freada brusca. A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primeira etapa é associada à distância que o veículo per -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corre entre o intervalo de tempo da detecção do problema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o acionamento dos freios. Já a segunda se relaciona com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distância que o automóvel percorre enquanto os freios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agem com desaceleração constante.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Considerando a situação descrita, qual esboço gráfico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representa a velocidade do automóvel em relação à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distân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cia percorrida até parar totalmente?</a:t>
            </a: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91113"/>
      </p:ext>
    </p:extLst>
  </p:cSld>
  <p:clrMapOvr>
    <a:masterClrMapping/>
  </p:clrMapOvr>
  <p:transition spd="slow" advTm="4673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51685"/>
            <a:ext cx="4248472" cy="4515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6206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Alternativas</a:t>
            </a:r>
            <a:endParaRPr lang="pt-BR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64651"/>
      </p:ext>
    </p:extLst>
  </p:cSld>
  <p:clrMapOvr>
    <a:masterClrMapping/>
  </p:clrMapOvr>
  <p:transition spd="slow" advTm="1086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6206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Resolução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170080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Durante o tempo de reação a velocidade escalar é</a:t>
            </a:r>
          </a:p>
          <a:p>
            <a:pPr algn="just"/>
            <a:r>
              <a:rPr lang="pt-BR" b="1" dirty="0" smtClean="0"/>
              <a:t>constante</a:t>
            </a:r>
            <a:r>
              <a:rPr lang="pt-BR" b="1" dirty="0"/>
              <a:t>.</a:t>
            </a:r>
          </a:p>
          <a:p>
            <a:pPr algn="just"/>
            <a:r>
              <a:rPr lang="pt-BR" b="1" dirty="0"/>
              <a:t>Durante a freada o movimento é </a:t>
            </a:r>
            <a:r>
              <a:rPr lang="pt-BR" b="1" dirty="0" smtClean="0"/>
              <a:t>uniformemente </a:t>
            </a:r>
            <a:r>
              <a:rPr lang="pt-BR" b="1" dirty="0"/>
              <a:t>variado</a:t>
            </a:r>
          </a:p>
          <a:p>
            <a:pPr algn="just"/>
            <a:r>
              <a:rPr lang="pt-BR" b="1" dirty="0"/>
              <a:t>e a função velocidade escalar x distância tem a forma</a:t>
            </a:r>
          </a:p>
          <a:p>
            <a:pPr algn="just"/>
            <a:r>
              <a:rPr lang="pt-BR" b="1" dirty="0"/>
              <a:t>de um arco de parábola cujo eixo de simetria é o eixo</a:t>
            </a:r>
          </a:p>
          <a:p>
            <a:pPr algn="just"/>
            <a:r>
              <a:rPr lang="pt-BR" b="1" dirty="0"/>
              <a:t>das distâncias (Equação de Torricelli)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184147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0060"/>
      </p:ext>
    </p:extLst>
  </p:cSld>
  <p:clrMapOvr>
    <a:masterClrMapping/>
  </p:clrMapOvr>
  <p:transition spd="slow" advTm="3416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1685"/>
            <a:ext cx="4248472" cy="4515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6206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Resposta</a:t>
            </a:r>
            <a:endParaRPr lang="pt-BR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995936" y="3508490"/>
            <a:ext cx="324036" cy="2805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55614"/>
      </p:ext>
    </p:extLst>
  </p:cSld>
  <p:clrMapOvr>
    <a:masterClrMapping/>
  </p:clrMapOvr>
  <p:transition spd="slow" advTm="545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543800" cy="1524000"/>
          </a:xfrm>
        </p:spPr>
        <p:txBody>
          <a:bodyPr/>
          <a:lstStyle/>
          <a:p>
            <a:pPr algn="ctr"/>
            <a:r>
              <a:rPr lang="pt-BR" sz="4800" dirty="0" smtClean="0"/>
              <a:t>Estudando para o ENEM de forma Invertida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6996" y="306896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pt-BR" sz="2400" b="1" u="sng" dirty="0" smtClean="0"/>
              <a:t>Cinemática: Equação de Torricelli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smtClean="0"/>
              <a:t>Questão 54 (ENEM 2016)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5088959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EEEFM “Prof.ª Filomena </a:t>
            </a:r>
            <a:r>
              <a:rPr lang="pt-BR" sz="2000" b="1" dirty="0" err="1" smtClean="0"/>
              <a:t>Quitiba</a:t>
            </a:r>
            <a:r>
              <a:rPr lang="pt-BR" sz="2000" b="1" dirty="0" smtClean="0"/>
              <a:t>”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 smtClean="0"/>
              <a:t>Aluno: </a:t>
            </a:r>
            <a:r>
              <a:rPr lang="pt-BR" sz="2000" dirty="0" smtClean="0"/>
              <a:t>Ronald de Aquino Bosio  	</a:t>
            </a:r>
            <a:r>
              <a:rPr lang="pt-BR" sz="2000" b="1" dirty="0" smtClean="0"/>
              <a:t>Série: </a:t>
            </a:r>
            <a:r>
              <a:rPr lang="pt-BR" sz="2000" dirty="0" smtClean="0"/>
              <a:t>1º M05</a:t>
            </a:r>
            <a:endParaRPr lang="pt-BR" sz="2000" b="1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36338"/>
      </p:ext>
    </p:extLst>
  </p:cSld>
  <p:clrMapOvr>
    <a:masterClrMapping/>
  </p:clrMapOvr>
  <p:transition spd="slow" advTm="602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44</TotalTime>
  <Words>365</Words>
  <Application>Microsoft Office PowerPoint</Application>
  <PresentationFormat>Apresentação na tela (4:3)</PresentationFormat>
  <Paragraphs>45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NewsPrint</vt:lpstr>
      <vt:lpstr>Estudando para o ENEM de forma Invertida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Estudando para o ENEM de forma Invertida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user</dc:creator>
  <cp:lastModifiedBy>user</cp:lastModifiedBy>
  <cp:revision>6</cp:revision>
  <dcterms:created xsi:type="dcterms:W3CDTF">2017-05-03T17:30:30Z</dcterms:created>
  <dcterms:modified xsi:type="dcterms:W3CDTF">2017-05-05T18:20:59Z</dcterms:modified>
</cp:coreProperties>
</file>