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76" d="100"/>
          <a:sy n="76" d="100"/>
        </p:scale>
        <p:origin x="-120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2D5A4-8397-4E5A-B56D-0624C1CCB6EA}" type="datetimeFigureOut">
              <a:rPr lang="pt-BR" smtClean="0"/>
              <a:pPr/>
              <a:t>25/05/2017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95C899-D1EA-4737-9B26-FF1AA0D31D3B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Bernard MT Condensed" pitchFamily="18" charset="0"/>
              </a:rPr>
              <a:t>Estudando para o Enem de forma invertida</a:t>
            </a:r>
            <a:endParaRPr lang="pt-BR" dirty="0">
              <a:latin typeface="Bernard MT Condense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3108" y="3286124"/>
            <a:ext cx="6400800" cy="1752600"/>
          </a:xfrm>
        </p:spPr>
        <p:txBody>
          <a:bodyPr>
            <a:normAutofit/>
          </a:bodyPr>
          <a:lstStyle/>
          <a:p>
            <a:r>
              <a:rPr lang="pt-BR" sz="1800" dirty="0" smtClean="0"/>
              <a:t>Nome</a:t>
            </a:r>
            <a:r>
              <a:rPr lang="pt-BR" sz="1800" dirty="0" smtClean="0"/>
              <a:t>: Ramon </a:t>
            </a:r>
            <a:r>
              <a:rPr lang="pt-BR" sz="1800" dirty="0" smtClean="0"/>
              <a:t>Gomes </a:t>
            </a:r>
          </a:p>
          <a:p>
            <a:r>
              <a:rPr lang="pt-BR" sz="1800" dirty="0" smtClean="0"/>
              <a:t>Série/Turma:1ºM06</a:t>
            </a:r>
          </a:p>
          <a:p>
            <a:r>
              <a:rPr lang="pt-BR" sz="1800" dirty="0" smtClean="0"/>
              <a:t>Professor:Lucas Xavier</a:t>
            </a:r>
          </a:p>
          <a:p>
            <a:r>
              <a:rPr lang="pt-BR" sz="1800" dirty="0" smtClean="0"/>
              <a:t>Questão do Enem:54</a:t>
            </a:r>
          </a:p>
          <a:p>
            <a:r>
              <a:rPr lang="pt-BR" sz="1800" dirty="0" smtClean="0"/>
              <a:t>	</a:t>
            </a:r>
            <a:endParaRPr lang="pt-BR" sz="1800" dirty="0"/>
          </a:p>
        </p:txBody>
      </p:sp>
      <p:pic>
        <p:nvPicPr>
          <p:cNvPr id="8" name="ramon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02760" y="5373216"/>
            <a:ext cx="609600" cy="736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Algerian" pitchFamily="82" charset="0"/>
              </a:rPr>
              <a:t>                    Cinemática</a:t>
            </a:r>
            <a:endParaRPr lang="pt-BR" sz="4400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Cinemática: </a:t>
            </a:r>
            <a:r>
              <a:rPr lang="pt-BR" sz="1600" b="1" dirty="0" smtClean="0"/>
              <a:t>Cinemática</a:t>
            </a:r>
            <a:r>
              <a:rPr lang="pt-BR" sz="1600" dirty="0" smtClean="0"/>
              <a:t> é a parte da Mecânica que descreve o movimento, determinando a posição, a velocidade e a aceleração de um corpo em cada instante.</a:t>
            </a:r>
          </a:p>
          <a:p>
            <a:pPr>
              <a:buNone/>
            </a:pPr>
            <a:r>
              <a:rPr lang="pt-BR" sz="1600" b="1" dirty="0" smtClean="0"/>
              <a:t> </a:t>
            </a:r>
          </a:p>
          <a:p>
            <a:r>
              <a:rPr lang="pt-BR" sz="2000" b="1" dirty="0" smtClean="0"/>
              <a:t>Posição numa Trajetória </a:t>
            </a:r>
            <a:r>
              <a:rPr lang="pt-BR" sz="1600" b="1" dirty="0" smtClean="0"/>
              <a:t>: </a:t>
            </a:r>
            <a:r>
              <a:rPr lang="pt-BR" sz="1600" dirty="0" smtClean="0"/>
              <a:t>Trajetória é o conjunto de posições sucessivas ocupadas por um móvel no decorrer do tempo. Veja abaixo:</a:t>
            </a:r>
          </a:p>
          <a:p>
            <a:endParaRPr lang="pt-BR" sz="1600" dirty="0" smtClean="0"/>
          </a:p>
          <a:p>
            <a:r>
              <a:rPr lang="pt-BR" sz="1600" b="1" dirty="0" smtClean="0"/>
              <a:t>Referencial: </a:t>
            </a:r>
            <a:r>
              <a:rPr lang="pt-BR" sz="1600" dirty="0" smtClean="0"/>
              <a:t>Um corpo está em movimento quando sua posição muda no decorrer do tempo. Deste modo, a noção de movimento e de repouso de um móvel é sempre relativa a outro corpo. O corpo em relação ao qual identificamos se um móvel está em movimento ou em repouso é chamado referencial ou sistema de referência. Veja a figura abaixo:</a:t>
            </a:r>
            <a:endParaRPr lang="pt-BR" sz="1600" b="1" dirty="0" smtClean="0"/>
          </a:p>
          <a:p>
            <a:endParaRPr lang="pt-BR" sz="1600" dirty="0" smtClean="0"/>
          </a:p>
        </p:txBody>
      </p:sp>
      <p:pic>
        <p:nvPicPr>
          <p:cNvPr id="4" name="ramon2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02760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lgerian" pitchFamily="82" charset="0"/>
              </a:rPr>
              <a:t>     Questão 54 do Enem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389120"/>
          </a:xfrm>
        </p:spPr>
        <p:txBody>
          <a:bodyPr>
            <a:normAutofit/>
          </a:bodyPr>
          <a:lstStyle/>
          <a:p>
            <a:r>
              <a:rPr lang="pt-BR" sz="1800" dirty="0" smtClean="0"/>
              <a:t>Dois 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 - 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distância percorrida até parar totalmente?</a:t>
            </a:r>
            <a:endParaRPr lang="pt-BR" sz="1800" dirty="0"/>
          </a:p>
        </p:txBody>
      </p:sp>
      <p:pic>
        <p:nvPicPr>
          <p:cNvPr id="2050" name="Picture 2" descr="C:\Documents and Settings\Administrador\Desktop\imag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232"/>
            <a:ext cx="4214842" cy="2571768"/>
          </a:xfrm>
          <a:prstGeom prst="rect">
            <a:avLst/>
          </a:prstGeom>
          <a:noFill/>
        </p:spPr>
      </p:pic>
      <p:pic>
        <p:nvPicPr>
          <p:cNvPr id="4" name="ramon3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27079" y="55721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</a:t>
            </a:r>
            <a:r>
              <a:rPr lang="pt-BR" dirty="0" smtClean="0">
                <a:latin typeface="Algerian" pitchFamily="82" charset="0"/>
              </a:rPr>
              <a:t>Resolução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Durante o tempo de reação a velocidade escalar é    constante. Durante a freada o movimento é uniformente variado e a função velocidade escalar x distância tem a forma de um arco de parábola cujo eixo de simetria é o eixo das distâncias (Equação de Torricelli).</a:t>
            </a:r>
          </a:p>
          <a:p>
            <a:endParaRPr lang="pt-BR" sz="2800" dirty="0" smtClean="0"/>
          </a:p>
          <a:p>
            <a:r>
              <a:rPr lang="pt-BR" sz="2800" dirty="0" smtClean="0"/>
              <a:t>Resposta: Letra D</a:t>
            </a:r>
          </a:p>
          <a:p>
            <a:endParaRPr lang="pt-BR" sz="2800" dirty="0" smtClean="0"/>
          </a:p>
        </p:txBody>
      </p:sp>
      <p:pic>
        <p:nvPicPr>
          <p:cNvPr id="5" name="ramon4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20272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212</Words>
  <Application>Microsoft Office PowerPoint</Application>
  <PresentationFormat>Apresentação na tela (4:3)</PresentationFormat>
  <Paragraphs>18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Fluxo</vt:lpstr>
      <vt:lpstr>Estudando para o Enem de forma invertida</vt:lpstr>
      <vt:lpstr>                    Cinemática</vt:lpstr>
      <vt:lpstr>     Questão 54 do Enem</vt:lpstr>
      <vt:lpstr>                 Resolução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Windows</cp:lastModifiedBy>
  <cp:revision>9</cp:revision>
  <dcterms:created xsi:type="dcterms:W3CDTF">2017-05-24T17:57:14Z</dcterms:created>
  <dcterms:modified xsi:type="dcterms:W3CDTF">2017-05-25T11:50:55Z</dcterms:modified>
</cp:coreProperties>
</file>