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B951A3-2696-4D85-802A-DBDFCF9DEC0A}" type="datetimeFigureOut">
              <a:rPr lang="pt-BR" smtClean="0"/>
              <a:pPr/>
              <a:t>15/05/2017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CDED5F-4C3D-47DC-92E1-24F4FA794F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55576" y="3200400"/>
            <a:ext cx="7128792" cy="274888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Cinemática Escalar :Velocidade Média e Instantânea </a:t>
            </a:r>
          </a:p>
          <a:p>
            <a:r>
              <a:rPr lang="pt-BR" dirty="0" smtClean="0"/>
              <a:t>ENEM:2008</a:t>
            </a:r>
          </a:p>
          <a:p>
            <a:r>
              <a:rPr lang="pt-BR" dirty="0" smtClean="0"/>
              <a:t>Nome:João Victor da Silva Reis     Turma: 1ºM04</a:t>
            </a:r>
          </a:p>
          <a:p>
            <a:r>
              <a:rPr lang="pt-BR" dirty="0" smtClean="0"/>
              <a:t>EEEFM Prof.ª Filomena Quitiba</a:t>
            </a:r>
          </a:p>
          <a:p>
            <a:r>
              <a:rPr lang="pt-BR" dirty="0" smtClean="0"/>
              <a:t>Professor: Lucas</a:t>
            </a:r>
            <a:endParaRPr lang="pt-BR" dirty="0"/>
          </a:p>
        </p:txBody>
      </p:sp>
      <p:pic>
        <p:nvPicPr>
          <p:cNvPr id="10" name="~PP3113.WAV">
            <a:hlinkClick r:id="" action="ppaction://media"/>
          </p:cNvPr>
          <p:cNvPicPr>
            <a:picLocks noRot="1" noChangeAspect="1"/>
          </p:cNvPicPr>
          <p:nvPr>
            <a:wavAudioFile r:embed="rId1" name="~PP311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Velocidade Média e Instantânea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velocidade de um corpo é dada pela relação entre o deslocamento de um corpo em determinado tempo. Pode ser considerada a grandeza que mede o quão rápido um corpo se desloca. A análise da velocidade se divide em dois principais tópicos: Velocidade Média e Velocidade Instantânea.</a:t>
            </a:r>
            <a:endParaRPr lang="pt-BR" dirty="0"/>
          </a:p>
        </p:txBody>
      </p:sp>
      <p:pic>
        <p:nvPicPr>
          <p:cNvPr id="8" name="~PP2075.WAV">
            <a:hlinkClick r:id="" action="ppaction://media"/>
          </p:cNvPr>
          <p:cNvPicPr>
            <a:picLocks noRot="1" noChangeAspect="1"/>
          </p:cNvPicPr>
          <p:nvPr>
            <a:wavAudioFile r:embed="rId1" name="~PP207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     </a:t>
            </a:r>
            <a:br>
              <a:rPr lang="pt-BR" dirty="0" smtClean="0"/>
            </a:br>
            <a:r>
              <a:rPr lang="pt-BR" dirty="0" smtClean="0"/>
              <a:t>                Conceito </a:t>
            </a:r>
            <a:br>
              <a:rPr lang="pt-BR" dirty="0" smtClean="0"/>
            </a:br>
            <a:r>
              <a:rPr lang="pt-BR" dirty="0" smtClean="0"/>
              <a:t>         Velocidade Média</a:t>
            </a:r>
            <a:br>
              <a:rPr lang="pt-BR" dirty="0" smtClean="0"/>
            </a:br>
            <a:r>
              <a:rPr lang="pt-BR" dirty="0" smtClean="0"/>
              <a:t>         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 um ponto material descrevendo uma certa trajetória em relação a um determinado referencial.</a:t>
            </a:r>
          </a:p>
          <a:p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Vm=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Velocidade Média</a:t>
            </a: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Variação do espaço</a:t>
            </a: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Variação do tempo</a:t>
            </a: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 e S2=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Espaço percorrido</a:t>
            </a: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 e T2=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Tempo gasto no percurso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intervalo de tempo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t2 – t1 a variação de espaço do ponto material é ΔS = S2 – S1.</a:t>
            </a:r>
          </a:p>
          <a:p>
            <a:pPr>
              <a:buSzPct val="85000"/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velocidade escalar média, é expressa pela relação: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= </a:t>
            </a:r>
            <a:r>
              <a:rPr lang="pt-BR" sz="2000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ΔS</a:t>
            </a:r>
            <a:r>
              <a:rPr lang="pt-BR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     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= </a:t>
            </a:r>
            <a:r>
              <a:rPr lang="pt-BR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– S1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marL="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Δt                          T1 – T2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>
              <a:solidFill>
                <a:schemeClr val="accent1"/>
              </a:solidFill>
            </a:endParaRPr>
          </a:p>
        </p:txBody>
      </p:sp>
      <p:pic>
        <p:nvPicPr>
          <p:cNvPr id="4" name="~PP377.WAV">
            <a:hlinkClick r:id="" action="ppaction://media"/>
          </p:cNvPr>
          <p:cNvPicPr>
            <a:picLocks noRot="1" noChangeAspect="1"/>
          </p:cNvPicPr>
          <p:nvPr>
            <a:wavAudioFile r:embed="rId1" name="~PP37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Questão do ENEM</a:t>
            </a:r>
            <a:endParaRPr lang="pt-BR" dirty="0"/>
          </a:p>
        </p:txBody>
      </p:sp>
      <p:pic>
        <p:nvPicPr>
          <p:cNvPr id="6" name="Espaço Reservado para Conteúdo 5" descr="prova 200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78113"/>
            <a:ext cx="6608701" cy="5479887"/>
          </a:xfrm>
        </p:spPr>
      </p:pic>
      <p:pic>
        <p:nvPicPr>
          <p:cNvPr id="13" name="~PP2153.WAV">
            <a:hlinkClick r:id="" action="ppaction://media"/>
          </p:cNvPr>
          <p:cNvPicPr>
            <a:picLocks noRot="1" noChangeAspect="1"/>
          </p:cNvPicPr>
          <p:nvPr>
            <a:wavAudioFile r:embed="rId1" name="~PP215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Questão Do ENEM</a:t>
            </a:r>
            <a:br>
              <a:rPr lang="pt-BR" dirty="0" smtClean="0"/>
            </a:br>
            <a:r>
              <a:rPr lang="pt-BR" dirty="0" smtClean="0"/>
              <a:t>                Gráfico </a:t>
            </a:r>
            <a:endParaRPr lang="pt-BR" dirty="0"/>
          </a:p>
        </p:txBody>
      </p:sp>
      <p:pic>
        <p:nvPicPr>
          <p:cNvPr id="8" name="Espaço Reservado para Conteúdo 7" descr="prova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037284"/>
            <a:ext cx="6122311" cy="4820716"/>
          </a:xfrm>
        </p:spPr>
      </p:pic>
      <p:pic>
        <p:nvPicPr>
          <p:cNvPr id="9" name="~PP2382.WAV">
            <a:hlinkClick r:id="" action="ppaction://media"/>
          </p:cNvPr>
          <p:cNvPicPr>
            <a:picLocks noRot="1" noChangeAspect="1"/>
          </p:cNvPicPr>
          <p:nvPr>
            <a:wavAudioFile r:embed="rId1" name="~PP238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 dirty="0" smtClean="0"/>
              <a:t>Probabilidades com a formula </a:t>
            </a:r>
            <a:r>
              <a:rPr lang="pt-BR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= </a:t>
            </a:r>
            <a:r>
              <a:rPr lang="pt-BR" sz="3100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ΔS</a:t>
            </a:r>
            <a:r>
              <a:rPr lang="pt-BR" sz="31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pt-BR" sz="31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Δt</a:t>
            </a:r>
            <a:endParaRPr lang="pt-BR" sz="3100" dirty="0"/>
          </a:p>
        </p:txBody>
      </p:sp>
      <p:pic>
        <p:nvPicPr>
          <p:cNvPr id="4" name="Espaço Reservado para Conteúdo 3" descr="prova 2008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60849"/>
            <a:ext cx="9144000" cy="4797152"/>
          </a:xfrm>
        </p:spPr>
      </p:pic>
      <p:pic>
        <p:nvPicPr>
          <p:cNvPr id="8" name="~PP576.WAV">
            <a:hlinkClick r:id="" action="ppaction://media"/>
          </p:cNvPr>
          <p:cNvPicPr>
            <a:picLocks noRot="1" noChangeAspect="1"/>
          </p:cNvPicPr>
          <p:nvPr>
            <a:wavAudioFile r:embed="rId1" name="~PP5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</a:t>
            </a:r>
            <a:r>
              <a:rPr lang="pt-BR" dirty="0" smtClean="0"/>
              <a:t>|Resposta| </a:t>
            </a:r>
            <a:endParaRPr lang="pt-BR" dirty="0"/>
          </a:p>
        </p:txBody>
      </p:sp>
      <p:pic>
        <p:nvPicPr>
          <p:cNvPr id="8" name="Espaço Reservado para Conteúdo 7" descr="prova 200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7722031" cy="5373216"/>
          </a:xfrm>
        </p:spPr>
      </p:pic>
      <p:pic>
        <p:nvPicPr>
          <p:cNvPr id="5" name="~PP2234.WAV">
            <a:hlinkClick r:id="" action="ppaction://media"/>
          </p:cNvPr>
          <p:cNvPicPr>
            <a:picLocks noRot="1" noChangeAspect="1"/>
          </p:cNvPicPr>
          <p:nvPr>
            <a:wavAudioFile r:embed="rId1" name="~PP223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188</TotalTime>
  <Words>194</Words>
  <Application>Microsoft Office PowerPoint</Application>
  <PresentationFormat>Apresentação na tela (4:3)</PresentationFormat>
  <Paragraphs>25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Verve</vt:lpstr>
      <vt:lpstr>Estudando para o ENEM de forma Invertida</vt:lpstr>
      <vt:lpstr>Velocidade Média e Instantânea</vt:lpstr>
      <vt:lpstr>                             Conceito           Velocidade Média               </vt:lpstr>
      <vt:lpstr>      Questão do ENEM</vt:lpstr>
      <vt:lpstr>       Questão Do ENEM                 Gráfico </vt:lpstr>
      <vt:lpstr>Probabilidades com a formula                     Vm = ΔS                                         Δt</vt:lpstr>
      <vt:lpstr>              |Resposta| 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 Invertida</dc:title>
  <dc:creator>windows</dc:creator>
  <cp:lastModifiedBy>windows</cp:lastModifiedBy>
  <cp:revision>19</cp:revision>
  <dcterms:created xsi:type="dcterms:W3CDTF">2017-05-15T21:57:00Z</dcterms:created>
  <dcterms:modified xsi:type="dcterms:W3CDTF">2017-05-16T01:06:34Z</dcterms:modified>
</cp:coreProperties>
</file>