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1" r:id="rId1"/>
  </p:sldMasterIdLst>
  <p:notesMasterIdLst>
    <p:notesMasterId r:id="rId6"/>
  </p:notesMasterIdLst>
  <p:sldIdLst>
    <p:sldId id="256" r:id="rId2"/>
    <p:sldId id="261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/>
    <p:restoredTop sz="94643"/>
  </p:normalViewPr>
  <p:slideViewPr>
    <p:cSldViewPr snapToGrid="0" snapToObjects="1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2968511012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2291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2739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839A-6EF8-46D3-AFA3-0194EA53577D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610F0-2DE4-4E8F-8CAA-B9A7A64DD9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41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47688"/>
            <a:ext cx="101409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2118-A56E-4474-B5B4-28C75F97435F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E502-5CFC-4F57-96E4-CA9C84ADA3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7196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42EFC-5814-41A4-ABCB-35E7895B8C66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1C1F-0CA0-4B43-8DB1-AE1689CDDC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9492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990600" y="8842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04488" y="2928938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08C8-63CE-4A02-9BB4-37151151C960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36780-F0A9-4DA4-8D24-278E22C73A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212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C40E6-8B99-425C-BE95-3068144CFE94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BBF5-5D3D-44E6-B34F-F5CDBFC7A6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0648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D650-BE3A-4EE6-9655-61841BB8312C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18D1-E2F9-46C3-AB93-0442F8A582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0085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D7B7-CCD8-458A-A51A-C7E5556C0CAC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8F18-CF6D-4A8F-BA36-3DD25EB830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2450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CB21-106F-4F3F-851D-C22B2A272FAA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F0D3-2FF6-4167-8596-B6B65C440C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07508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4635-7E08-44F8-B669-B1599867163C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022C-C264-46CA-9B77-B5D88F70BB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739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22D5-D666-4D40-AE40-46CF497B8EE8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646F-6301-4C91-BAED-E65445AD6B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7824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3831-D8D0-4138-9E7B-7B6F5F22E243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FDED-D26F-4E60-A976-72E7768F82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4024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67FF-F55E-4FC2-B601-CC13B6D36EC7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09770-C792-43FA-ADF8-8EE99FC9C0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3335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5138"/>
            <a:ext cx="5087938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735138"/>
            <a:ext cx="508952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FEA6-8996-42A4-ADB3-4E80AE8BBAFD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FA96-330C-4D08-9CE2-F99C70C741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3974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8323A-2B81-4625-8301-2FE76CA5491A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24FC-77BE-4436-B743-715CB6DC0A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182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411F9-67D2-43A9-A9DA-CE538249CE96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68D4-0980-46C2-85D0-4B53E2F14A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0608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1E4F1-C715-4ECC-8CEF-47AD710B0280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23BF-4A5A-4388-BCF0-01BC80102B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389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09600"/>
            <a:ext cx="3584575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96B17-CEDB-4A84-BE5D-1F88B2CE7CA0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B03A-F05D-4FF5-BC01-23B4BCCCD1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0295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AE5A6DE7-013A-4E5A-973D-33343015CB25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F3B6C2FB-3BB5-457B-B6D7-2F8E02A4E5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76" r:id="rId5"/>
    <p:sldLayoutId id="2147483868" r:id="rId6"/>
    <p:sldLayoutId id="2147483869" r:id="rId7"/>
    <p:sldLayoutId id="2147483870" r:id="rId8"/>
    <p:sldLayoutId id="2147483877" r:id="rId9"/>
    <p:sldLayoutId id="2147483878" r:id="rId10"/>
    <p:sldLayoutId id="2147483871" r:id="rId11"/>
    <p:sldLayoutId id="2147483879" r:id="rId12"/>
    <p:sldLayoutId id="2147483872" r:id="rId13"/>
    <p:sldLayoutId id="2147483873" r:id="rId14"/>
    <p:sldLayoutId id="2147483880" r:id="rId15"/>
    <p:sldLayoutId id="2147483874" r:id="rId16"/>
    <p:sldLayoutId id="2147483875" r:id="rId17"/>
  </p:sldLayoutIdLst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anose="020B0603020202020204" pitchFamily="34" charset="0"/>
          <a:cs typeface="Trebuchet M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ea typeface="+mj-ea"/>
              </a:rPr>
              <a:t>Estudando para o ENEM de forma Invertida</a:t>
            </a:r>
            <a:endParaRPr lang="pt-BR" dirty="0">
              <a:ea typeface="+mj-e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 fontAlgn="auto">
              <a:buFont typeface="Wingdings 2" charset="2"/>
              <a:buNone/>
              <a:defRPr/>
            </a:pPr>
            <a:r>
              <a:rPr lang="pt-BR" dirty="0"/>
              <a:t>EEEFM - </a:t>
            </a:r>
            <a:r>
              <a:rPr lang="pt-BR" dirty="0" smtClean="0"/>
              <a:t>Professora </a:t>
            </a:r>
            <a:r>
              <a:rPr lang="pt-BR" dirty="0"/>
              <a:t>Filomena </a:t>
            </a:r>
            <a:r>
              <a:rPr lang="pt-BR" dirty="0" smtClean="0"/>
              <a:t>Quitiba</a:t>
            </a:r>
            <a:br>
              <a:rPr lang="pt-BR" dirty="0" smtClean="0"/>
            </a:br>
            <a:r>
              <a:rPr lang="pt-BR" dirty="0" smtClean="0"/>
              <a:t>Nome: Icaro Alvarenga      Turma: 1ºM06</a:t>
            </a:r>
            <a:br>
              <a:rPr lang="pt-BR" dirty="0" smtClean="0"/>
            </a:br>
            <a:r>
              <a:rPr lang="pt-BR" dirty="0" smtClean="0"/>
              <a:t>Professor: Lucas Xavier</a:t>
            </a:r>
            <a:br>
              <a:rPr lang="pt-BR" dirty="0" smtClean="0"/>
            </a:br>
            <a:r>
              <a:rPr lang="pt-BR" dirty="0" smtClean="0"/>
              <a:t>Cinemática: Velocidade Media </a:t>
            </a:r>
            <a:br>
              <a:rPr lang="pt-BR" dirty="0" smtClean="0"/>
            </a:br>
            <a:r>
              <a:rPr lang="pt-BR" dirty="0" smtClean="0"/>
              <a:t>ENEM 2002: Questão 55</a:t>
            </a:r>
            <a:endParaRPr lang="pt-BR" dirty="0"/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745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ea typeface="+mj-ea"/>
              </a:rPr>
              <a:t>Cinemática: Velocidade Media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pPr indent="-306000" fontAlgn="auto">
              <a:buFont typeface="Wingdings 2" charset="2"/>
              <a:buChar char=""/>
              <a:defRPr/>
            </a:pPr>
            <a:r>
              <a:rPr lang="pt-BR" b="1" dirty="0"/>
              <a:t>Cinemática</a:t>
            </a:r>
            <a:r>
              <a:rPr lang="pt-BR" dirty="0"/>
              <a:t> é a parte da Mecânica que descreve o movimento, determinando a posição, a velocidade e a aceleração de um corpo em cada instante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/>
              <a:t>Velocidade </a:t>
            </a:r>
            <a:r>
              <a:rPr lang="pt-BR" b="1" dirty="0" smtClean="0"/>
              <a:t>Média</a:t>
            </a:r>
            <a:endParaRPr lang="pt-BR" b="1" dirty="0"/>
          </a:p>
          <a:p>
            <a:pPr indent="-306000" fontAlgn="auto">
              <a:buFont typeface="Wingdings 2" charset="2"/>
              <a:buChar char=""/>
              <a:defRPr/>
            </a:pPr>
            <a:r>
              <a:rPr lang="pt-BR" dirty="0"/>
              <a:t>Indica o quão rápido um objeto se desloca em um intervalo de tempo médio e é dada pela seguinte razão: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9220" name="Picture 4" descr="Resultado de imagem para Cinemática: Velocidade 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4856163"/>
            <a:ext cx="809307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ea typeface="+mj-ea"/>
              </a:rPr>
              <a:t>Questão 55 – Enem 2002</a:t>
            </a:r>
            <a:endParaRPr lang="pt-BR" dirty="0">
              <a:ea typeface="+mj-ea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pPr indent="-306000" fontAlgn="auto">
              <a:buFont typeface="Wingdings 2" charset="2"/>
              <a:buChar char=""/>
              <a:defRPr/>
            </a:pPr>
            <a:r>
              <a:rPr lang="pt-BR" dirty="0"/>
              <a:t>As cidades de Quito e Cingapura encontram-se próximas à linha do equador e em pontos diametralmente opostos no globo terrestre. Considerando o raio da Terra igual a 6370 km, pode-se afirmar que um avião saindo de Quito, voando em média 800 km/h, descontando as paradas de escala, chega a Cingapura em aproximadamente 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(A) 16 horas.</a:t>
            </a:r>
          </a:p>
          <a:p>
            <a:pPr indent="-306000" fontAlgn="auto">
              <a:buFont typeface="Wingdings 2" charset="2"/>
              <a:buChar char=""/>
              <a:defRPr/>
            </a:pPr>
            <a:r>
              <a:rPr lang="pt-BR" dirty="0"/>
              <a:t>(B) 20 horas.</a:t>
            </a:r>
          </a:p>
          <a:p>
            <a:pPr indent="-306000" fontAlgn="auto">
              <a:buFont typeface="Wingdings 2" charset="2"/>
              <a:buChar char=""/>
              <a:defRPr/>
            </a:pPr>
            <a:r>
              <a:rPr lang="pt-BR" dirty="0"/>
              <a:t>(C) 25 horas.</a:t>
            </a:r>
          </a:p>
          <a:p>
            <a:pPr indent="-306000" fontAlgn="auto">
              <a:buFont typeface="Wingdings 2" charset="2"/>
              <a:buChar char=""/>
              <a:defRPr/>
            </a:pPr>
            <a:r>
              <a:rPr lang="pt-BR" dirty="0"/>
              <a:t>(D) 32 horas.</a:t>
            </a:r>
          </a:p>
          <a:p>
            <a:pPr indent="-306000" fontAlgn="auto">
              <a:buFont typeface="Wingdings 2" charset="2"/>
              <a:buChar char=""/>
              <a:defRPr/>
            </a:pPr>
            <a:r>
              <a:rPr lang="pt-BR" dirty="0"/>
              <a:t>(E) 36 horas. </a:t>
            </a:r>
          </a:p>
          <a:p>
            <a:pPr indent="-306000" fontAlgn="auto">
              <a:buFont typeface="Wingdings 2" charset="2"/>
              <a:buChar char=""/>
              <a:defRPr/>
            </a:pP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1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0628" y="249948"/>
            <a:ext cx="4487501" cy="75043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ea typeface="+mj-ea"/>
              </a:rPr>
              <a:t>Resolução:</a:t>
            </a:r>
            <a:endParaRPr lang="pt-BR" dirty="0">
              <a:ea typeface="+mj-ea"/>
            </a:endParaRPr>
          </a:p>
        </p:txBody>
      </p:sp>
      <p:pic>
        <p:nvPicPr>
          <p:cNvPr id="11267" name="Picture 2" descr="http://educaterra.terra.com.br/educacao/enem/2002_questao_5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168400"/>
            <a:ext cx="3197225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aixaDeTexto 5"/>
          <p:cNvSpPr txBox="1">
            <a:spLocks noChangeArrowheads="1"/>
          </p:cNvSpPr>
          <p:nvPr/>
        </p:nvSpPr>
        <p:spPr bwMode="auto">
          <a:xfrm>
            <a:off x="5397500" y="1393825"/>
            <a:ext cx="40719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tx1"/>
                </a:solidFill>
              </a:rPr>
              <a:t>A alternativa certa e a C, como podemos ver com os dados ao lado, você divide a distancia pela velocidade para saber o tempo que ira gastar para chegar a Cingapura.</a:t>
            </a: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25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318</TotalTime>
  <Words>115</Words>
  <Application>Microsoft Office PowerPoint</Application>
  <PresentationFormat>Widescreen</PresentationFormat>
  <Paragraphs>14</Paragraphs>
  <Slides>4</Slides>
  <Notes>1</Notes>
  <HiddenSlides>0</HiddenSlides>
  <MMClips>4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Calisto MT</vt:lpstr>
      <vt:lpstr>Trebuchet MS</vt:lpstr>
      <vt:lpstr>Wingdings 2</vt:lpstr>
      <vt:lpstr>Ardósia</vt:lpstr>
      <vt:lpstr>Estudando para o ENEM de forma Invertida</vt:lpstr>
      <vt:lpstr>Cinemática: Velocidade Media</vt:lpstr>
      <vt:lpstr>Questão 55 – Enem 2002</vt:lpstr>
      <vt:lpstr>Resolução: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Icaro</cp:lastModifiedBy>
  <cp:revision>18</cp:revision>
  <dcterms:modified xsi:type="dcterms:W3CDTF">2017-05-10T22:50:01Z</dcterms:modified>
  <cp:category/>
</cp:coreProperties>
</file>