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7"/>
  </p:notesMasterIdLst>
  <p:sldIdLst>
    <p:sldId id="256" r:id="rId2"/>
    <p:sldId id="260" r:id="rId3"/>
    <p:sldId id="257" r:id="rId4"/>
    <p:sldId id="258" r:id="rId5"/>
    <p:sldId id="259" r:id="rId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4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FCF26-B357-41BD-9BA0-F424E07731E4}" type="datetimeFigureOut">
              <a:rPr lang="pt-BR" smtClean="0"/>
              <a:t>10/05/2017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A4DF2-4F4E-41C3-B30F-09615460F0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7128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AB6A-C66F-42D8-A749-D9F36FBD8EDE}" type="datetimeFigureOut">
              <a:rPr lang="pt-BR" smtClean="0"/>
              <a:t>10/05/2017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8F434-BFDE-41C6-8657-CFB51D284624}" type="slidenum">
              <a:rPr lang="pt-BR" smtClean="0"/>
              <a:t>‹nº›</a:t>
            </a:fld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AB6A-C66F-42D8-A749-D9F36FBD8EDE}" type="datetimeFigureOut">
              <a:rPr lang="pt-BR" smtClean="0"/>
              <a:t>10/05/2017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8F434-BFDE-41C6-8657-CFB51D28462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AB6A-C66F-42D8-A749-D9F36FBD8EDE}" type="datetimeFigureOut">
              <a:rPr lang="pt-BR" smtClean="0"/>
              <a:t>10/05/2017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8F434-BFDE-41C6-8657-CFB51D28462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AB6A-C66F-42D8-A749-D9F36FBD8EDE}" type="datetimeFigureOut">
              <a:rPr lang="pt-BR" smtClean="0"/>
              <a:t>10/05/2017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8F434-BFDE-41C6-8657-CFB51D284624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AB6A-C66F-42D8-A749-D9F36FBD8EDE}" type="datetimeFigureOut">
              <a:rPr lang="pt-BR" smtClean="0"/>
              <a:t>10/05/2017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8F434-BFDE-41C6-8657-CFB51D28462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AB6A-C66F-42D8-A749-D9F36FBD8EDE}" type="datetimeFigureOut">
              <a:rPr lang="pt-BR" smtClean="0"/>
              <a:t>10/05/2017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8F434-BFDE-41C6-8657-CFB51D28462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AB6A-C66F-42D8-A749-D9F36FBD8EDE}" type="datetimeFigureOut">
              <a:rPr lang="pt-BR" smtClean="0"/>
              <a:t>10/05/2017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8F434-BFDE-41C6-8657-CFB51D28462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AB6A-C66F-42D8-A749-D9F36FBD8EDE}" type="datetimeFigureOut">
              <a:rPr lang="pt-BR" smtClean="0"/>
              <a:t>10/05/2017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8F434-BFDE-41C6-8657-CFB51D28462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AB6A-C66F-42D8-A749-D9F36FBD8EDE}" type="datetimeFigureOut">
              <a:rPr lang="pt-BR" smtClean="0"/>
              <a:t>10/05/2017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8F434-BFDE-41C6-8657-CFB51D28462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AB6A-C66F-42D8-A749-D9F36FBD8EDE}" type="datetimeFigureOut">
              <a:rPr lang="pt-BR" smtClean="0"/>
              <a:t>10/05/2017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8F434-BFDE-41C6-8657-CFB51D28462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AB6A-C66F-42D8-A749-D9F36FBD8EDE}" type="datetimeFigureOut">
              <a:rPr lang="pt-BR" smtClean="0"/>
              <a:t>10/05/2017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8F434-BFDE-41C6-8657-CFB51D28462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0D8EAB6A-C66F-42D8-A749-D9F36FBD8EDE}" type="datetimeFigureOut">
              <a:rPr lang="pt-BR" smtClean="0"/>
              <a:t>10/05/2017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A3B8F434-BFDE-41C6-8657-CFB51D284624}" type="slidenum">
              <a:rPr lang="pt-BR" smtClean="0"/>
              <a:t>‹nº›</a:t>
            </a:fld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31640" y="4797152"/>
            <a:ext cx="6400800" cy="1752600"/>
          </a:xfrm>
        </p:spPr>
        <p:txBody>
          <a:bodyPr/>
          <a:lstStyle/>
          <a:p>
            <a:r>
              <a:rPr lang="pt-BR" sz="4400" dirty="0" smtClean="0"/>
              <a:t>Cinemática</a:t>
            </a:r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5576" y="1772816"/>
            <a:ext cx="7772400" cy="1470025"/>
          </a:xfrm>
        </p:spPr>
        <p:txBody>
          <a:bodyPr>
            <a:normAutofit/>
          </a:bodyPr>
          <a:lstStyle/>
          <a:p>
            <a:r>
              <a:rPr lang="pt-BR" dirty="0" smtClean="0"/>
              <a:t>Estudando Para o ENEM de Forma Invertida!</a:t>
            </a:r>
            <a:endParaRPr lang="pt-BR" dirty="0"/>
          </a:p>
        </p:txBody>
      </p:sp>
      <p:pic>
        <p:nvPicPr>
          <p:cNvPr id="17" name="Á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30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54"/>
    </mc:Choice>
    <mc:Fallback>
      <p:transition spd="slow" advTm="19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que é Cinemática?</a:t>
            </a:r>
            <a:endParaRPr lang="pt-B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467544" y="1916832"/>
                <a:ext cx="8229600" cy="45259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pt-BR" b="0" i="1" smtClean="0">
                        <a:latin typeface="Cambria Math"/>
                      </a:rPr>
                      <m:t>𝑎𝑚</m:t>
                    </m:r>
                    <m:r>
                      <a:rPr lang="pt-BR" b="0" i="1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pt-BR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b="0" i="1" smtClean="0">
                            <a:latin typeface="Cambria Math"/>
                            <a:ea typeface="Cambria Math"/>
                          </a:rPr>
                          <m:t>𝑣</m:t>
                        </m:r>
                      </m:num>
                      <m:den>
                        <m:r>
                          <a:rPr lang="pt-BR" b="0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den>
                    </m:f>
                  </m:oMath>
                </a14:m>
                <a:endParaRPr lang="pt-BR" dirty="0" smtClean="0"/>
              </a:p>
              <a:p>
                <a:endParaRPr lang="pt-BR" dirty="0"/>
              </a:p>
              <a:p>
                <a:endParaRPr lang="pt-BR" dirty="0" smtClean="0"/>
              </a:p>
              <a:p>
                <a:endParaRPr lang="pt-BR" dirty="0"/>
              </a:p>
              <a:p>
                <a14:m>
                  <m:oMath xmlns:m="http://schemas.openxmlformats.org/officeDocument/2006/math">
                    <m:r>
                      <a:rPr lang="pt-BR" b="0" i="1" smtClean="0">
                        <a:latin typeface="Cambria Math"/>
                      </a:rPr>
                      <m:t>𝑎𝑚</m:t>
                    </m:r>
                    <m:r>
                      <a:rPr lang="pt-BR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/>
                          </a:rPr>
                          <m:t>𝑉</m:t>
                        </m:r>
                        <m:r>
                          <a:rPr lang="pt-BR" b="0" i="1" smtClean="0">
                            <a:latin typeface="Cambria Math"/>
                          </a:rPr>
                          <m:t>−</m:t>
                        </m:r>
                        <m:r>
                          <a:rPr lang="pt-BR" b="0" i="1" smtClean="0">
                            <a:latin typeface="Cambria Math"/>
                          </a:rPr>
                          <m:t>𝑉𝑜</m:t>
                        </m:r>
                      </m:num>
                      <m:den>
                        <m:r>
                          <a:rPr lang="pt-BR" b="0" i="1" smtClean="0">
                            <a:latin typeface="Cambria Math"/>
                          </a:rPr>
                          <m:t>𝑇</m:t>
                        </m:r>
                        <m:r>
                          <a:rPr lang="pt-BR" b="0" i="1" smtClean="0">
                            <a:latin typeface="Cambria Math"/>
                          </a:rPr>
                          <m:t>−</m:t>
                        </m:r>
                        <m:r>
                          <a:rPr lang="pt-BR" b="0" i="1" smtClean="0">
                            <a:latin typeface="Cambria Math"/>
                          </a:rPr>
                          <m:t>𝑇𝑜</m:t>
                        </m:r>
                      </m:den>
                    </m:f>
                  </m:oMath>
                </a14:m>
                <a:endParaRPr lang="pt-BR" dirty="0"/>
              </a:p>
            </p:txBody>
          </p:sp>
        </mc:Choice>
        <mc:Fallback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467544" y="1916832"/>
                <a:ext cx="8229600" cy="4525963"/>
              </a:xfrm>
              <a:blipFill rotWithShape="1">
                <a:blip r:embed="rId4"/>
                <a:stretch>
                  <a:fillRect l="-37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59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90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446"/>
    </mc:Choice>
    <mc:Fallback>
      <p:transition spd="slow" advTm="75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4104456" cy="1143000"/>
          </a:xfrm>
        </p:spPr>
        <p:txBody>
          <a:bodyPr>
            <a:noAutofit/>
          </a:bodyPr>
          <a:lstStyle/>
          <a:p>
            <a:pPr algn="l"/>
            <a:r>
              <a:rPr lang="pt-BR" sz="2900" dirty="0" smtClean="0"/>
              <a:t>Questão 81 – ENEM 2011</a:t>
            </a:r>
            <a:endParaRPr lang="pt-BR" sz="2900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688" y="1600200"/>
            <a:ext cx="1944623" cy="4114800"/>
          </a:xfrm>
        </p:spPr>
      </p:pic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95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995"/>
    </mc:Choice>
    <mc:Fallback>
      <p:transition spd="slow" advTm="224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Resolução</a:t>
            </a:r>
            <a:endParaRPr lang="pt-BR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45" y="2947888"/>
            <a:ext cx="2934110" cy="1419423"/>
          </a:xfrm>
        </p:spPr>
      </p:pic>
      <p:pic>
        <p:nvPicPr>
          <p:cNvPr id="12" name="Á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80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969"/>
    </mc:Choice>
    <mc:Fallback>
      <p:transition spd="slow" advTm="82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E.E.E.F.M “</a:t>
            </a:r>
            <a:r>
              <a:rPr lang="pt-BR" dirty="0" err="1"/>
              <a:t>P</a:t>
            </a:r>
            <a:r>
              <a:rPr lang="pt-BR" dirty="0" err="1" smtClean="0"/>
              <a:t>rofº</a:t>
            </a:r>
            <a:r>
              <a:rPr lang="pt-BR" dirty="0" smtClean="0"/>
              <a:t> </a:t>
            </a:r>
            <a:r>
              <a:rPr lang="pt-BR" dirty="0"/>
              <a:t>F</a:t>
            </a:r>
            <a:r>
              <a:rPr lang="pt-BR" dirty="0" smtClean="0"/>
              <a:t>ilomena </a:t>
            </a:r>
            <a:r>
              <a:rPr lang="pt-BR" dirty="0" err="1" smtClean="0"/>
              <a:t>Quitiba</a:t>
            </a:r>
            <a:r>
              <a:rPr lang="pt-BR" dirty="0" smtClean="0"/>
              <a:t>”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Nome do Aluno: Guilherme Neves</a:t>
            </a:r>
          </a:p>
          <a:p>
            <a:pPr marL="0" indent="0">
              <a:buNone/>
            </a:pPr>
            <a:endParaRPr lang="pt-BR" dirty="0" smtClean="0"/>
          </a:p>
          <a:p>
            <a:r>
              <a:rPr lang="pt-BR" dirty="0" smtClean="0"/>
              <a:t>Série: 1ºMO4</a:t>
            </a:r>
          </a:p>
          <a:p>
            <a:pPr marL="0" indent="0">
              <a:buNone/>
            </a:pPr>
            <a:endParaRPr lang="pt-BR" dirty="0" smtClean="0"/>
          </a:p>
          <a:p>
            <a:r>
              <a:rPr lang="pt-BR" dirty="0" smtClean="0"/>
              <a:t>Data: 11/05/2017</a:t>
            </a:r>
          </a:p>
          <a:p>
            <a:pPr marL="0" indent="0">
              <a:buNone/>
            </a:pPr>
            <a:endParaRPr lang="pt-BR" dirty="0" smtClean="0"/>
          </a:p>
          <a:p>
            <a:r>
              <a:rPr lang="pt-BR" dirty="0" smtClean="0"/>
              <a:t>Professor: Lucas Xavier</a:t>
            </a:r>
          </a:p>
          <a:p>
            <a:endParaRPr lang="pt-BR" dirty="0" smtClean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84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57"/>
    </mc:Choice>
    <mc:Fallback>
      <p:transition spd="slow" advTm="19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Horizonte">
  <a:themeElements>
    <a:clrScheme name="Horizonte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te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t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211</TotalTime>
  <Words>61</Words>
  <Application>Microsoft Office PowerPoint</Application>
  <PresentationFormat>Apresentação na tela (4:3)</PresentationFormat>
  <Paragraphs>18</Paragraphs>
  <Slides>5</Slides>
  <Notes>0</Notes>
  <HiddenSlides>0</HiddenSlides>
  <MMClips>5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6" baseType="lpstr">
      <vt:lpstr>Horizonte</vt:lpstr>
      <vt:lpstr>Estudando Para o ENEM de Forma Invertida!</vt:lpstr>
      <vt:lpstr>O que é Cinemática?</vt:lpstr>
      <vt:lpstr>Questão 81 – ENEM 2011</vt:lpstr>
      <vt:lpstr>Resolução</vt:lpstr>
      <vt:lpstr>E.E.E.F.M “Profº Filomena Quitiba”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Rosana</dc:creator>
  <cp:lastModifiedBy>Rosana</cp:lastModifiedBy>
  <cp:revision>13</cp:revision>
  <dcterms:created xsi:type="dcterms:W3CDTF">2017-05-10T16:25:09Z</dcterms:created>
  <dcterms:modified xsi:type="dcterms:W3CDTF">2017-05-10T19:57:06Z</dcterms:modified>
</cp:coreProperties>
</file>