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advClick="0" advTm="7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advClick="0" advTm="7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advClick="0" advTm="7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advClick="0" advTm="7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advClick="0" advTm="7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advClick="0" advTm="7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advClick="0" advTm="7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pPr/>
              <a:t>5/11/2017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transition advClick="0" advTm="7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pPr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advClick="0" advTm="7000"/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sz="5400"/>
              <a:t>Estudando para o enem de forma invertida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9948672" cy="2206943"/>
          </a:xfrm>
        </p:spPr>
        <p:txBody>
          <a:bodyPr anchor="ctr">
            <a:normAutofit/>
          </a:bodyPr>
          <a:lstStyle/>
          <a:p>
            <a:pPr algn="ctr"/>
            <a:r>
              <a:rPr lang="pt-BR"/>
              <a:t>Cinemática: Velocidade média; tempo</a:t>
            </a:r>
          </a:p>
          <a:p>
            <a:pPr algn="ctr"/>
            <a:r>
              <a:rPr lang="pt-BR"/>
              <a:t>ENEM 2002</a:t>
            </a:r>
          </a:p>
          <a:p>
            <a:r>
              <a:rPr lang="pt-BR"/>
              <a:t>Nome: Carlos Eduardo de Souza                                                            Turma:1M4</a:t>
            </a:r>
          </a:p>
          <a:p>
            <a:pPr algn="ctr"/>
            <a:r>
              <a:rPr lang="pt-BR"/>
              <a:t>E.E.E.F.M. Prof. Filomena Quitiba</a:t>
            </a:r>
          </a:p>
        </p:txBody>
      </p:sp>
      <p:pic>
        <p:nvPicPr>
          <p:cNvPr id="6" name="~PP2396.WAV">
            <a:hlinkClick r:id="" action="ppaction://media"/>
          </p:cNvPr>
          <p:cNvPicPr>
            <a:picLocks noRot="1" noChangeAspect="1"/>
          </p:cNvPicPr>
          <p:nvPr>
            <a:wavAudioFile r:embed="rId1" name="~PP2396.WAV"/>
          </p:nvPr>
        </p:nvPicPr>
        <p:blipFill>
          <a:blip r:embed="rId3"/>
          <a:stretch>
            <a:fillRect/>
          </a:stretch>
        </p:blipFill>
        <p:spPr>
          <a:xfrm>
            <a:off x="11518900" y="61849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2380896"/>
      </p:ext>
    </p:extLst>
  </p:cSld>
  <p:clrMapOvr>
    <a:masterClrMapping/>
  </p:clrMapOvr>
  <p:transition advClick="0" advTm="107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/>
              <a:t>Velocidade média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0" i="0">
                <a:solidFill>
                  <a:srgbClr val="000000"/>
                </a:solidFill>
                <a:effectLst/>
                <a:latin typeface="Verdana" panose="020F0502020204030204" pitchFamily="34" charset="0"/>
              </a:rPr>
              <a:t>Indica o quão rápido um objeto se desloca em um intervalo de tempo médio e é dada pela seguinte razão:</a:t>
            </a:r>
          </a:p>
          <a:p>
            <a:pPr marL="0" indent="0">
              <a:buNone/>
            </a:pPr>
            <a:r>
              <a:rPr lang="pt-BR" b="0" i="0">
                <a:solidFill>
                  <a:srgbClr val="000000"/>
                </a:solidFill>
                <a:effectLst/>
                <a:latin typeface="Verdana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pt-BR">
              <a:solidFill>
                <a:srgbClr val="000000"/>
              </a:solidFill>
              <a:latin typeface="Verdana" panose="020F0502020204030204" pitchFamily="34" charset="0"/>
            </a:endParaRPr>
          </a:p>
          <a:p>
            <a:pPr marL="0" indent="0">
              <a:buNone/>
            </a:pPr>
            <a:endParaRPr lang="pt-BR">
              <a:solidFill>
                <a:srgbClr val="000000"/>
              </a:solidFill>
              <a:latin typeface="Verdana" panose="020F0502020204030204" pitchFamily="34" charset="0"/>
            </a:endParaRPr>
          </a:p>
          <a:p>
            <a:pPr marL="0" indent="0">
              <a:buNone/>
            </a:pPr>
            <a:endParaRPr lang="pt-BR" b="0" i="0">
              <a:solidFill>
                <a:srgbClr val="000000"/>
              </a:solidFill>
              <a:effectLst/>
              <a:latin typeface="Verdana" panose="020F0502020204030204" pitchFamily="34" charset="0"/>
            </a:endParaRPr>
          </a:p>
        </p:txBody>
      </p:sp>
      <p:pic>
        <p:nvPicPr>
          <p:cNvPr id="10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954" y="2987412"/>
            <a:ext cx="1304935" cy="978701"/>
          </a:xfrm>
          <a:prstGeom prst="rect">
            <a:avLst/>
          </a:prstGeom>
        </p:spPr>
      </p:pic>
      <p:pic>
        <p:nvPicPr>
          <p:cNvPr id="6" name="~PP4084.WAV">
            <a:hlinkClick r:id="" action="ppaction://media"/>
          </p:cNvPr>
          <p:cNvPicPr>
            <a:picLocks noRot="1" noChangeAspect="1"/>
          </p:cNvPicPr>
          <p:nvPr>
            <a:wavAudioFile r:embed="rId1" name="~PP4084.WAV"/>
          </p:nvPr>
        </p:nvPicPr>
        <p:blipFill>
          <a:blip r:embed="rId4"/>
          <a:stretch>
            <a:fillRect/>
          </a:stretch>
        </p:blipFill>
        <p:spPr>
          <a:xfrm>
            <a:off x="11518900" y="61849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7197835"/>
      </p:ext>
    </p:extLst>
  </p:cSld>
  <p:clrMapOvr>
    <a:masterClrMapping/>
  </p:clrMapOvr>
  <p:transition advClick="0" advTm="220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0800000" flipV="1">
            <a:off x="1010317" y="773904"/>
            <a:ext cx="10058400" cy="1625204"/>
          </a:xfrm>
        </p:spPr>
        <p:txBody>
          <a:bodyPr>
            <a:normAutofit/>
          </a:bodyPr>
          <a:lstStyle/>
          <a:p>
            <a:pPr rtl="1"/>
            <a:r>
              <a:rPr lang="pt-BR" sz="3200"/>
              <a:t>Questão 03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10317" y="2399108"/>
            <a:ext cx="10058400" cy="4108798"/>
          </a:xfrm>
        </p:spPr>
        <p:txBody>
          <a:bodyPr/>
          <a:lstStyle/>
          <a:p>
            <a:pPr marL="0" indent="0">
              <a:buNone/>
            </a:pPr>
            <a:r>
              <a:rPr lang="pt-BR"/>
              <a:t>O excesso de peso pode prejudicar o desempenho de um atleta profissinal em corridas de longa distância como a maratona (42,2 km), a meia maratona (21,1 km) ou uma prova de 10 km. Para saber uma aproximação do intervalo de tempo a mais perdido para completar uma corrida devido ao excesso de peso, muitos atletas utilizam os dados apresentados na tabela e no gráfico:</a:t>
            </a:r>
          </a:p>
        </p:txBody>
      </p:sp>
      <p:pic>
        <p:nvPicPr>
          <p:cNvPr id="5" name="~PP417.WAV">
            <a:hlinkClick r:id="" action="ppaction://media"/>
          </p:cNvPr>
          <p:cNvPicPr>
            <a:picLocks noRot="1" noChangeAspect="1"/>
          </p:cNvPicPr>
          <p:nvPr>
            <a:wavAudioFile r:embed="rId1" name="~PP417.WAV"/>
          </p:nvPr>
        </p:nvPicPr>
        <p:blipFill>
          <a:blip r:embed="rId3"/>
          <a:stretch>
            <a:fillRect/>
          </a:stretch>
        </p:blipFill>
        <p:spPr>
          <a:xfrm>
            <a:off x="11518900" y="61849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7880390"/>
      </p:ext>
    </p:extLst>
  </p:cSld>
  <p:clrMapOvr>
    <a:masterClrMapping/>
  </p:clrMapOvr>
  <p:transition advClick="0" advTm="330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81125" y="1285875"/>
            <a:ext cx="9203531" cy="4310063"/>
          </a:xfrm>
          <a:prstGeom prst="rect">
            <a:avLst/>
          </a:prstGeom>
        </p:spPr>
      </p:pic>
      <p:pic>
        <p:nvPicPr>
          <p:cNvPr id="5" name="~PP3054.WAV">
            <a:hlinkClick r:id="" action="ppaction://media"/>
          </p:cNvPr>
          <p:cNvPicPr>
            <a:picLocks noRot="1" noChangeAspect="1"/>
          </p:cNvPicPr>
          <p:nvPr>
            <a:wavAudioFile r:embed="rId1" name="~PP3054.WAV"/>
          </p:nvPr>
        </p:nvPicPr>
        <p:blipFill>
          <a:blip r:embed="rId4"/>
          <a:stretch>
            <a:fillRect/>
          </a:stretch>
        </p:blipFill>
        <p:spPr>
          <a:xfrm>
            <a:off x="11518900" y="61849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534206"/>
      </p:ext>
    </p:extLst>
  </p:cSld>
  <p:clrMapOvr>
    <a:masterClrMapping/>
  </p:clrMapOvr>
  <p:transition advClick="0" advTm="311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6376" y="1238250"/>
            <a:ext cx="9108280" cy="4679156"/>
          </a:xfrm>
          <a:prstGeom prst="rect">
            <a:avLst/>
          </a:prstGeom>
        </p:spPr>
      </p:pic>
      <p:pic>
        <p:nvPicPr>
          <p:cNvPr id="3" name="~PP911.WAV">
            <a:hlinkClick r:id="" action="ppaction://media"/>
          </p:cNvPr>
          <p:cNvPicPr>
            <a:picLocks noRot="1" noChangeAspect="1"/>
          </p:cNvPicPr>
          <p:nvPr>
            <a:wavAudioFile r:embed="rId1" name="~PP911.WAV"/>
          </p:nvPr>
        </p:nvPicPr>
        <p:blipFill>
          <a:blip r:embed="rId4"/>
          <a:stretch>
            <a:fillRect/>
          </a:stretch>
        </p:blipFill>
        <p:spPr>
          <a:xfrm>
            <a:off x="11518900" y="61849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453795"/>
      </p:ext>
    </p:extLst>
  </p:cSld>
  <p:clrMapOvr>
    <a:masterClrMapping/>
  </p:clrMapOvr>
  <p:transition advClick="0" advTm="222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512064"/>
            <a:ext cx="10058400" cy="1609344"/>
          </a:xfrm>
        </p:spPr>
        <p:txBody>
          <a:bodyPr>
            <a:normAutofit/>
          </a:bodyPr>
          <a:lstStyle/>
          <a:p>
            <a:r>
              <a:rPr lang="pt-BR" sz="2000"/>
              <a:t>Usando essas informações, um atleta de osSatura Grande, pesando 63kg e com altura igual 1,59M, que tenha corrido Uma meia-maratona, pode estimar que, Em condições de peso ideal, Teria melhorado seu tempo na prova em: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LcParenR"/>
            </a:pPr>
            <a:r>
              <a:rPr lang="pt-BR"/>
              <a:t>0,32 minutos.</a:t>
            </a:r>
          </a:p>
          <a:p>
            <a:pPr marL="457200" indent="-457200">
              <a:buAutoNum type="alphaLcParenR"/>
            </a:pPr>
            <a:r>
              <a:rPr lang="pt-BR"/>
              <a:t>0,67 minutos.</a:t>
            </a:r>
          </a:p>
          <a:p>
            <a:pPr marL="457200" indent="-457200">
              <a:buAutoNum type="alphaLcParenR"/>
            </a:pPr>
            <a:r>
              <a:rPr lang="pt-BR"/>
              <a:t>1,60 minutos.</a:t>
            </a:r>
          </a:p>
          <a:p>
            <a:pPr marL="457200" indent="-457200">
              <a:buAutoNum type="alphaLcParenR"/>
            </a:pPr>
            <a:r>
              <a:rPr lang="pt-BR"/>
              <a:t>2,68 minutos.</a:t>
            </a:r>
          </a:p>
          <a:p>
            <a:pPr marL="457200" indent="-457200">
              <a:buAutoNum type="alphaLcParenR"/>
            </a:pPr>
            <a:r>
              <a:rPr lang="pt-BR"/>
              <a:t>3,35 minutos.</a:t>
            </a:r>
          </a:p>
        </p:txBody>
      </p:sp>
      <p:pic>
        <p:nvPicPr>
          <p:cNvPr id="4" name="~PP2268.WAV">
            <a:hlinkClick r:id="" action="ppaction://media"/>
          </p:cNvPr>
          <p:cNvPicPr>
            <a:picLocks noRot="1" noChangeAspect="1"/>
          </p:cNvPicPr>
          <p:nvPr>
            <a:wavAudioFile r:embed="rId1" name="~PP2268.WAV"/>
          </p:nvPr>
        </p:nvPicPr>
        <p:blipFill>
          <a:blip r:embed="rId3"/>
          <a:stretch>
            <a:fillRect/>
          </a:stretch>
        </p:blipFill>
        <p:spPr>
          <a:xfrm>
            <a:off x="11518900" y="61849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6332943"/>
      </p:ext>
    </p:extLst>
  </p:cSld>
  <p:clrMapOvr>
    <a:masterClrMapping/>
  </p:clrMapOvr>
  <p:transition advClick="0" advTm="380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/>
              <a:t>Resolução: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De acordo com a tabela, o atleta em questão deveria “pesar” (sic.) 58kg, isto é, está 5kg acima do “peso ideal” (sic.). </a:t>
            </a:r>
          </a:p>
          <a:p>
            <a:pPr marL="0" indent="0">
              <a:buNone/>
            </a:pPr>
            <a:r>
              <a:rPr lang="pt-BR"/>
              <a:t>Consultando-se o gráfico, para a meia-maratona, cada 1kg acima do ideal corresponde a uma perda de 0,67 minutos.</a:t>
            </a:r>
          </a:p>
          <a:p>
            <a:pPr marL="0" indent="0">
              <a:buNone/>
            </a:pPr>
            <a:r>
              <a:rPr lang="pt-BR"/>
              <a:t>Assim:</a:t>
            </a:r>
          </a:p>
          <a:p>
            <a:pPr marL="0" indent="0">
              <a:buNone/>
            </a:pPr>
            <a:r>
              <a:rPr lang="pt-BR"/>
              <a:t>1kg ________ 0,67 min</a:t>
            </a:r>
          </a:p>
          <a:p>
            <a:pPr marL="0" indent="0">
              <a:buNone/>
            </a:pPr>
            <a:r>
              <a:rPr lang="pt-BR"/>
              <a:t>5kg ________ x min</a:t>
            </a:r>
          </a:p>
          <a:p>
            <a:pPr marL="0" indent="0">
              <a:buNone/>
            </a:pPr>
            <a:r>
              <a:rPr lang="pt-BR"/>
              <a:t>Portanto:</a:t>
            </a:r>
          </a:p>
          <a:p>
            <a:pPr marL="0" indent="0">
              <a:buNone/>
            </a:pPr>
            <a:r>
              <a:rPr lang="pt-BR"/>
              <a:t>X= 3,35 minutos</a:t>
            </a:r>
          </a:p>
        </p:txBody>
      </p:sp>
      <p:pic>
        <p:nvPicPr>
          <p:cNvPr id="4" name="~PP3383.WAV">
            <a:hlinkClick r:id="" action="ppaction://media"/>
          </p:cNvPr>
          <p:cNvPicPr>
            <a:picLocks noRot="1" noChangeAspect="1"/>
          </p:cNvPicPr>
          <p:nvPr>
            <a:wavAudioFile r:embed="rId1" name="~PP3383.WAV"/>
          </p:nvPr>
        </p:nvPicPr>
        <p:blipFill>
          <a:blip r:embed="rId3"/>
          <a:stretch>
            <a:fillRect/>
          </a:stretch>
        </p:blipFill>
        <p:spPr>
          <a:xfrm>
            <a:off x="11518900" y="61849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293783"/>
      </p:ext>
    </p:extLst>
  </p:cSld>
  <p:clrMapOvr>
    <a:masterClrMapping/>
  </p:clrMapOvr>
  <p:transition advClick="0" advTm="337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512064"/>
            <a:ext cx="10058400" cy="1609344"/>
          </a:xfrm>
        </p:spPr>
        <p:txBody>
          <a:bodyPr>
            <a:normAutofit/>
          </a:bodyPr>
          <a:lstStyle/>
          <a:p>
            <a:r>
              <a:rPr lang="pt-BR" sz="2000"/>
              <a:t>Usando essas informações, um atleta de osSatura Grande, pesando 63kg e com altura igual 1,59M, que tenha corrido Uma meia-maratona, pode estimar que, Em condições de peso ideal, Teria melhorado seu tempo na prova em: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069848" y="2106525"/>
            <a:ext cx="10058400" cy="4050792"/>
          </a:xfrm>
        </p:spPr>
        <p:txBody>
          <a:bodyPr/>
          <a:lstStyle/>
          <a:p>
            <a:pPr marL="457200" indent="-457200">
              <a:buAutoNum type="alphaLcParenR"/>
            </a:pPr>
            <a:r>
              <a:rPr lang="pt-BR"/>
              <a:t>0,32 minutos.</a:t>
            </a:r>
          </a:p>
          <a:p>
            <a:pPr marL="457200" indent="-457200">
              <a:buAutoNum type="alphaLcParenR"/>
            </a:pPr>
            <a:r>
              <a:rPr lang="pt-BR"/>
              <a:t>0,67 minutos.</a:t>
            </a:r>
          </a:p>
          <a:p>
            <a:pPr marL="457200" indent="-457200">
              <a:buAutoNum type="alphaLcParenR"/>
            </a:pPr>
            <a:r>
              <a:rPr lang="pt-BR"/>
              <a:t>1,60 minutos.</a:t>
            </a:r>
          </a:p>
          <a:p>
            <a:pPr marL="457200" indent="-457200">
              <a:buAutoNum type="alphaLcParenR"/>
            </a:pPr>
            <a:r>
              <a:rPr lang="pt-BR"/>
              <a:t>2,68 minutos.</a:t>
            </a:r>
          </a:p>
          <a:p>
            <a:pPr marL="457200" indent="-457200">
              <a:buAutoNum type="alphaLcParenR"/>
            </a:pPr>
            <a:r>
              <a:rPr lang="pt-BR"/>
              <a:t>3,35 minutos.</a:t>
            </a:r>
          </a:p>
        </p:txBody>
      </p:sp>
      <p:sp>
        <p:nvSpPr>
          <p:cNvPr id="6" name="Círculo: Vazio 5"/>
          <p:cNvSpPr/>
          <p:nvPr/>
        </p:nvSpPr>
        <p:spPr>
          <a:xfrm>
            <a:off x="1020269" y="3821907"/>
            <a:ext cx="438247" cy="398858"/>
          </a:xfrm>
          <a:prstGeom prst="donut">
            <a:avLst>
              <a:gd name="adj" fmla="val 76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7" name="~PP245.WAV">
            <a:hlinkClick r:id="" action="ppaction://media"/>
          </p:cNvPr>
          <p:cNvPicPr>
            <a:picLocks noRot="1" noChangeAspect="1"/>
          </p:cNvPicPr>
          <p:nvPr>
            <a:wavAudioFile r:embed="rId1" name="~PP245.WAV"/>
          </p:nvPr>
        </p:nvPicPr>
        <p:blipFill>
          <a:blip r:embed="rId3"/>
          <a:stretch>
            <a:fillRect/>
          </a:stretch>
        </p:blipFill>
        <p:spPr>
          <a:xfrm>
            <a:off x="11518900" y="61849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74351"/>
      </p:ext>
    </p:extLst>
  </p:cSld>
  <p:clrMapOvr>
    <a:masterClrMapping/>
  </p:clrMapOvr>
  <p:transition advClick="0" advTm="418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311</Words>
  <Application>Microsoft Office PowerPoint</Application>
  <PresentationFormat>Personalizar</PresentationFormat>
  <Paragraphs>31</Paragraphs>
  <Slides>8</Slides>
  <Notes>0</Notes>
  <HiddenSlides>0</HiddenSlides>
  <MMClips>8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Tipo de Madeira</vt:lpstr>
      <vt:lpstr>Estudando para o enem de forma invertida</vt:lpstr>
      <vt:lpstr>Velocidade média</vt:lpstr>
      <vt:lpstr>Questão 03</vt:lpstr>
      <vt:lpstr>Slide 4</vt:lpstr>
      <vt:lpstr>Slide 5</vt:lpstr>
      <vt:lpstr>Usando essas informações, um atleta de osSatura Grande, pesando 63kg e com altura igual 1,59M, que tenha corrido Uma meia-maratona, pode estimar que, Em condições de peso ideal, Teria melhorado seu tempo na prova em:</vt:lpstr>
      <vt:lpstr>Resolução:</vt:lpstr>
      <vt:lpstr>Usando essas informações, um atleta de osSatura Grande, pesando 63kg e com altura igual 1,59M, que tenha corrido Uma meia-maratona, pode estimar que, Em condições de peso ideal, Teria melhorado seu tempo na prova em: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Windows</dc:creator>
  <cp:lastModifiedBy>Windows</cp:lastModifiedBy>
  <cp:revision>16</cp:revision>
  <dcterms:modified xsi:type="dcterms:W3CDTF">2017-05-12T01:20:56Z</dcterms:modified>
</cp:coreProperties>
</file>