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5/23/2017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4000" b="1">
                <a:latin typeface="Times New Roman" panose="020F0502020204030204" pitchFamily="34" charset="0"/>
              </a:rPr>
              <a:t>Estudando Para o Enem De forma invertida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10800000" flipV="1">
            <a:off x="1177004" y="4468031"/>
            <a:ext cx="9841516" cy="1973250"/>
          </a:xfrm>
        </p:spPr>
        <p:txBody>
          <a:bodyPr>
            <a:normAutofit/>
          </a:bodyPr>
          <a:lstStyle/>
          <a:p>
            <a:pPr algn="ctr"/>
            <a:r>
              <a:rPr lang="pt-BR"/>
              <a:t>Cinemática: Velocidade escalar média</a:t>
            </a:r>
          </a:p>
          <a:p>
            <a:pPr algn="ctr"/>
            <a:r>
              <a:rPr lang="pt-BR"/>
              <a:t>ENEM 1998</a:t>
            </a:r>
          </a:p>
          <a:p>
            <a:r>
              <a:rPr lang="pt-BR"/>
              <a:t>Nome: Amanda Cardoso Braz                                                             Turma: 1°M4</a:t>
            </a:r>
          </a:p>
          <a:p>
            <a:pPr algn="ctr"/>
            <a:r>
              <a:rPr lang="pt-BR"/>
              <a:t>E.E.E.F.M. Prof. Filomena Quitiba</a:t>
            </a:r>
          </a:p>
        </p:txBody>
      </p:sp>
      <p:pic>
        <p:nvPicPr>
          <p:cNvPr id="7" name="~PP2521.WAV">
            <a:hlinkClick r:id="" action="ppaction://media"/>
          </p:cNvPr>
          <p:cNvPicPr>
            <a:picLocks noRot="1" noChangeAspect="1"/>
          </p:cNvPicPr>
          <p:nvPr>
            <a:wavAudioFile r:embed="rId1" name="~PP2521.WAV"/>
          </p:nvPr>
        </p:nvPicPr>
        <p:blipFill>
          <a:blip r:embed="rId3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3617009"/>
      </p:ext>
    </p:extLst>
  </p:cSld>
  <p:clrMapOvr>
    <a:masterClrMapping/>
  </p:clrMapOvr>
  <p:transition advTm="144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/>
              <a:t>Velocidade escalar média; constante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>
            <a:normAutofit/>
          </a:bodyPr>
          <a:lstStyle/>
          <a:p>
            <a:pPr fontAlgn="base"/>
            <a:r>
              <a:rPr lang="pt-BR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pt-BR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velocidade escalar média</a:t>
            </a:r>
            <a:r>
              <a:rPr lang="pt-BR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é a relação entre o deslocamento escalar s e o correspondente intervalo de tempo t.</a:t>
            </a:r>
          </a:p>
          <a:p>
            <a:pPr fontAlgn="base"/>
            <a:endParaRPr lang="pt-BR" b="0" i="0">
              <a:solidFill>
                <a:srgbClr val="222222"/>
              </a:solidFill>
              <a:effectLst/>
              <a:latin typeface="Helvetica Neue"/>
            </a:endParaRPr>
          </a:p>
          <a:p>
            <a:pPr fontAlgn="base"/>
            <a:endParaRPr lang="pt-BR">
              <a:solidFill>
                <a:srgbClr val="222222"/>
              </a:solidFill>
              <a:latin typeface="Helvetica Neue"/>
            </a:endParaRPr>
          </a:p>
          <a:p>
            <a:pPr fontAlgn="base"/>
            <a:r>
              <a:rPr lang="pt-BR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Sistema Internacional (SI), a unidade de velocidade é metro por segundo (m/s). É também muito comum o emprego da unidade quilômetro por hora (km/h). Pode-se demonstrar que 1 m/s é equivalente a 3,6 km/h.</a:t>
            </a:r>
          </a:p>
          <a:p>
            <a:pPr fontAlgn="base"/>
            <a:r>
              <a:rPr lang="pt-BR" b="0" i="0">
                <a:solidFill>
                  <a:srgbClr val="222222"/>
                </a:solidFill>
                <a:effectLst/>
                <a:latin typeface="Roboto-Regular"/>
              </a:rPr>
              <a:t>No movimento uniforme a </a:t>
            </a:r>
            <a:r>
              <a:rPr lang="pt-BR" b="1" i="0">
                <a:solidFill>
                  <a:srgbClr val="222222"/>
                </a:solidFill>
                <a:effectLst/>
                <a:latin typeface="Roboto-Regular"/>
              </a:rPr>
              <a:t>velocidade escalar</a:t>
            </a:r>
            <a:r>
              <a:rPr lang="pt-BR" b="0" i="0">
                <a:solidFill>
                  <a:srgbClr val="222222"/>
                </a:solidFill>
                <a:effectLst/>
                <a:latin typeface="Roboto-Regular"/>
              </a:rPr>
              <a:t> é </a:t>
            </a:r>
            <a:r>
              <a:rPr lang="pt-BR" b="1" i="0">
                <a:solidFill>
                  <a:srgbClr val="222222"/>
                </a:solidFill>
                <a:effectLst/>
                <a:latin typeface="Roboto-Regular"/>
              </a:rPr>
              <a:t>constante</a:t>
            </a:r>
            <a:r>
              <a:rPr lang="pt-BR" b="0" i="0">
                <a:solidFill>
                  <a:srgbClr val="222222"/>
                </a:solidFill>
                <a:effectLst/>
                <a:latin typeface="Roboto-Regular"/>
              </a:rPr>
              <a:t> e a aceleração</a:t>
            </a:r>
            <a:r>
              <a:rPr lang="pt-BR" b="1" i="0">
                <a:solidFill>
                  <a:srgbClr val="222222"/>
                </a:solidFill>
                <a:effectLst/>
                <a:latin typeface="Roboto-Regular"/>
              </a:rPr>
              <a:t>escalar</a:t>
            </a:r>
            <a:r>
              <a:rPr lang="pt-BR" b="0" i="0">
                <a:solidFill>
                  <a:srgbClr val="222222"/>
                </a:solidFill>
                <a:effectLst/>
                <a:latin typeface="Roboto-Regular"/>
              </a:rPr>
              <a:t> é nula. Quando a aceleração</a:t>
            </a:r>
            <a:r>
              <a:rPr lang="pt-BR" b="1" i="0">
                <a:solidFill>
                  <a:srgbClr val="222222"/>
                </a:solidFill>
                <a:effectLst/>
                <a:latin typeface="Roboto-Regular"/>
              </a:rPr>
              <a:t>escalar</a:t>
            </a:r>
            <a:r>
              <a:rPr lang="pt-BR" b="0" i="0">
                <a:solidFill>
                  <a:srgbClr val="222222"/>
                </a:solidFill>
                <a:effectLst/>
                <a:latin typeface="Roboto-Regular"/>
              </a:rPr>
              <a:t> instantânea é a mesma em todos os instantes do tempo, ela se assemelha coma aceleração </a:t>
            </a:r>
            <a:r>
              <a:rPr lang="pt-BR" b="1" i="0">
                <a:solidFill>
                  <a:srgbClr val="222222"/>
                </a:solidFill>
                <a:effectLst/>
                <a:latin typeface="Roboto-Regular"/>
              </a:rPr>
              <a:t>escalar</a:t>
            </a:r>
            <a:r>
              <a:rPr lang="pt-BR" b="0" i="0">
                <a:solidFill>
                  <a:srgbClr val="222222"/>
                </a:solidFill>
                <a:effectLst/>
                <a:latin typeface="Roboto-Regular"/>
              </a:rPr>
              <a:t>média em qualquer intervalo de tempo.</a:t>
            </a:r>
            <a:endParaRPr lang="pt-BR" b="0" i="0">
              <a:solidFill>
                <a:srgbClr val="222222"/>
              </a:solidFill>
              <a:effectLst/>
              <a:latin typeface="Helvetica Neue"/>
            </a:endParaRPr>
          </a:p>
        </p:txBody>
      </p:sp>
      <p:pic>
        <p:nvPicPr>
          <p:cNvPr id="4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538" y="2571749"/>
            <a:ext cx="1293019" cy="907382"/>
          </a:xfrm>
          <a:prstGeom prst="rect">
            <a:avLst/>
          </a:prstGeom>
        </p:spPr>
      </p:pic>
      <p:pic>
        <p:nvPicPr>
          <p:cNvPr id="7" name="~PP3782.WAV">
            <a:hlinkClick r:id="" action="ppaction://media"/>
          </p:cNvPr>
          <p:cNvPicPr>
            <a:picLocks noRot="1" noChangeAspect="1"/>
          </p:cNvPicPr>
          <p:nvPr>
            <a:wavAudioFile r:embed="rId1" name="~PP3782.WAV"/>
          </p:nvPr>
        </p:nvPicPr>
        <p:blipFill>
          <a:blip r:embed="rId4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3170577"/>
      </p:ext>
    </p:extLst>
  </p:cSld>
  <p:clrMapOvr>
    <a:masterClrMapping/>
  </p:clrMapOvr>
  <p:transition advTm="461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/>
              <a:t>Questão 59</a:t>
            </a:r>
            <a:br>
              <a:rPr lang="pt-BR" sz="2000"/>
            </a:br>
            <a:r>
              <a:rPr lang="pt-BR" sz="2000"/>
              <a:t>Em uma prova de 100m rasoS, o desempenho típico de um corredor padrão é representado pelo gráfico a seguir:</a:t>
            </a:r>
          </a:p>
        </p:txBody>
      </p:sp>
      <p:pic>
        <p:nvPicPr>
          <p:cNvPr id="4" name="Imagem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5261" y="1966711"/>
            <a:ext cx="7768974" cy="3932643"/>
          </a:xfrm>
          <a:prstGeom prst="rect">
            <a:avLst/>
          </a:prstGeom>
        </p:spPr>
      </p:pic>
      <p:pic>
        <p:nvPicPr>
          <p:cNvPr id="5" name="~PP3311.WAV">
            <a:hlinkClick r:id="" action="ppaction://media"/>
          </p:cNvPr>
          <p:cNvPicPr>
            <a:picLocks noRot="1" noChangeAspect="1"/>
          </p:cNvPicPr>
          <p:nvPr>
            <a:wavAudioFile r:embed="rId1" name="~PP3311.WAV"/>
          </p:nvPr>
        </p:nvPicPr>
        <p:blipFill>
          <a:blip r:embed="rId4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9028909"/>
      </p:ext>
    </p:extLst>
  </p:cSld>
  <p:clrMapOvr>
    <a:masterClrMapping/>
  </p:clrMapOvr>
  <p:transition advTm="444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>
            <a:normAutofit/>
          </a:bodyPr>
          <a:lstStyle/>
          <a:p>
            <a:r>
              <a:rPr lang="pt-BR" sz="2000"/>
              <a:t>Baseado No gráfico, Em que intervalo de tempo velocidade Do corredor é aproximadamente costante?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2295811"/>
          </a:xfrm>
        </p:spPr>
        <p:txBody>
          <a:bodyPr/>
          <a:lstStyle/>
          <a:p>
            <a:pPr marL="457200" indent="-457200">
              <a:buAutoNum type="alphaLcParenR"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Entre 0 e 1 segundo.</a:t>
            </a:r>
          </a:p>
          <a:p>
            <a:pPr marL="457200" indent="-457200">
              <a:buAutoNum type="alphaLcParenR"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Entre 1 e 5 segundos.</a:t>
            </a:r>
          </a:p>
          <a:p>
            <a:pPr marL="457200" indent="-457200">
              <a:buAutoNum type="alphaLcParenR"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Entre 5 e 8 segundos.</a:t>
            </a:r>
          </a:p>
          <a:p>
            <a:pPr marL="457200" indent="-457200">
              <a:buAutoNum type="alphaLcParenR"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Entre 8 e 11 segundos.</a:t>
            </a:r>
          </a:p>
          <a:p>
            <a:pPr marL="457200" indent="-457200">
              <a:buAutoNum type="alphaLcParenR"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Entre 12 e 15 segundos.</a:t>
            </a:r>
          </a:p>
        </p:txBody>
      </p:sp>
      <p:pic>
        <p:nvPicPr>
          <p:cNvPr id="4" name="~PP490.WAV">
            <a:hlinkClick r:id="" action="ppaction://media"/>
          </p:cNvPr>
          <p:cNvPicPr>
            <a:picLocks noRot="1" noChangeAspect="1"/>
          </p:cNvPicPr>
          <p:nvPr>
            <a:wavAudioFile r:embed="rId1" name="~PP490.WAV"/>
          </p:nvPr>
        </p:nvPicPr>
        <p:blipFill>
          <a:blip r:embed="rId3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0550693"/>
      </p:ext>
    </p:extLst>
  </p:cSld>
  <p:clrMapOvr>
    <a:masterClrMapping/>
  </p:clrMapOvr>
  <p:transition advTm="175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/>
              <a:t>Resolução</a:t>
            </a:r>
            <a:r>
              <a:rPr lang="pt-BR" sz="200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Por simples leitura do gráfico, observamos que a velocidade escalar é constante entre os instantes t1=5s e t2=8s.</a:t>
            </a:r>
          </a:p>
        </p:txBody>
      </p:sp>
      <p:pic>
        <p:nvPicPr>
          <p:cNvPr id="4" name="~PP3561.WAV">
            <a:hlinkClick r:id="" action="ppaction://media"/>
          </p:cNvPr>
          <p:cNvPicPr>
            <a:picLocks noRot="1" noChangeAspect="1"/>
          </p:cNvPicPr>
          <p:nvPr>
            <a:wavAudioFile r:embed="rId1" name="~PP3561.WAV"/>
          </p:nvPr>
        </p:nvPicPr>
        <p:blipFill>
          <a:blip r:embed="rId3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396534"/>
      </p:ext>
    </p:extLst>
  </p:cSld>
  <p:clrMapOvr>
    <a:masterClrMapping/>
  </p:clrMapOvr>
  <p:transition advTm="111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7" y="512064"/>
            <a:ext cx="10598277" cy="1609344"/>
          </a:xfrm>
        </p:spPr>
        <p:txBody>
          <a:bodyPr>
            <a:normAutofit/>
          </a:bodyPr>
          <a:lstStyle/>
          <a:p>
            <a:r>
              <a:rPr lang="pt-BR" sz="2000"/>
              <a:t>Baseado no gráfico, Em que Intervalo de tempo Velocidade Do corredor é aproximadamente constante?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35332" y="2169033"/>
            <a:ext cx="10058400" cy="4050792"/>
          </a:xfrm>
        </p:spPr>
        <p:txBody>
          <a:bodyPr/>
          <a:lstStyle/>
          <a:p>
            <a:pPr marL="457200" indent="-457200">
              <a:buAutoNum type="alphaLcParenR"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Entre 0 e 1 segundo.</a:t>
            </a:r>
          </a:p>
          <a:p>
            <a:pPr marL="457200" indent="-457200">
              <a:buAutoNum type="alphaLcParenR"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Entre 1 e 5 segundos.</a:t>
            </a:r>
          </a:p>
          <a:p>
            <a:pPr marL="457200" indent="-457200">
              <a:buAutoNum type="alphaLcParenR"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Entre 5 e 8 segundos.</a:t>
            </a:r>
          </a:p>
          <a:p>
            <a:pPr marL="457200" indent="-457200">
              <a:buAutoNum type="alphaLcParenR"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Entre 8 e 11 segundos.</a:t>
            </a:r>
          </a:p>
          <a:p>
            <a:pPr marL="457200" indent="-457200">
              <a:buAutoNum type="alphaLcParenR"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Entre 12 e 15 segundos.</a:t>
            </a:r>
            <a:endParaRPr lang="pt-BR"/>
          </a:p>
        </p:txBody>
      </p:sp>
      <p:sp>
        <p:nvSpPr>
          <p:cNvPr id="11" name="Círculo: Vazio 10"/>
          <p:cNvSpPr/>
          <p:nvPr/>
        </p:nvSpPr>
        <p:spPr>
          <a:xfrm>
            <a:off x="1069847" y="3053953"/>
            <a:ext cx="418434" cy="363142"/>
          </a:xfrm>
          <a:prstGeom prst="donut">
            <a:avLst>
              <a:gd name="adj" fmla="val 8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6" name="~PP2521.WAV">
            <a:hlinkClick r:id="" action="ppaction://media"/>
          </p:cNvPr>
          <p:cNvPicPr>
            <a:picLocks noRot="1" noChangeAspect="1"/>
          </p:cNvPicPr>
          <p:nvPr>
            <a:wavAudioFile r:embed="rId1" name="~PP2521.WAV"/>
          </p:nvPr>
        </p:nvPicPr>
        <p:blipFill>
          <a:blip r:embed="rId3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4345186"/>
      </p:ext>
    </p:extLst>
  </p:cSld>
  <p:clrMapOvr>
    <a:masterClrMapping/>
  </p:clrMapOvr>
  <p:transition advTm="112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150</Words>
  <Application>Microsoft Office PowerPoint</Application>
  <PresentationFormat>Personalizar</PresentationFormat>
  <Paragraphs>26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Tipo de Madeira</vt:lpstr>
      <vt:lpstr>Estudando Para o Enem De forma invertida</vt:lpstr>
      <vt:lpstr>Velocidade escalar média; constante</vt:lpstr>
      <vt:lpstr>Questão 59 Em uma prova de 100m rasoS, o desempenho típico de um corredor padrão é representado pelo gráfico a seguir:</vt:lpstr>
      <vt:lpstr>Baseado No gráfico, Em que intervalo de tempo velocidade Do corredor é aproximadamente costante?</vt:lpstr>
      <vt:lpstr>Resolução:</vt:lpstr>
      <vt:lpstr>Baseado no gráfico, Em que Intervalo de tempo Velocidade Do corredor é aproximadamente constante?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Windows</dc:creator>
  <cp:lastModifiedBy>Windows</cp:lastModifiedBy>
  <cp:revision>10</cp:revision>
  <dcterms:modified xsi:type="dcterms:W3CDTF">2017-05-23T11:24:18Z</dcterms:modified>
</cp:coreProperties>
</file>