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7" d="100"/>
          <a:sy n="67" d="100"/>
        </p:scale>
        <p:origin x="1296"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86F077B-A50F-4D64-8574-E2D6A98A5553}"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4/25/2017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4/25/2017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65B747F8-9654-4282-85D2-65F41AAE7A75}"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4/25/2017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34505"/>
            <a:ext cx="10058400" cy="2993366"/>
          </a:xfrm>
        </p:spPr>
        <p:txBody>
          <a:bodyPr>
            <a:normAutofit/>
          </a:bodyPr>
          <a:lstStyle/>
          <a:p>
            <a:pPr algn="ctr"/>
            <a:r>
              <a:rPr lang="pt-BR" sz="4800" dirty="0" smtClean="0"/>
              <a:t>Estudando para o ENEM de forma Invertida</a:t>
            </a:r>
            <a:endParaRPr lang="pt-BR" sz="4800" dirty="0"/>
          </a:p>
        </p:txBody>
      </p:sp>
      <p:sp>
        <p:nvSpPr>
          <p:cNvPr id="3" name="Subtítulo 2"/>
          <p:cNvSpPr>
            <a:spLocks noGrp="1"/>
          </p:cNvSpPr>
          <p:nvPr>
            <p:ph type="subTitle" idx="1"/>
          </p:nvPr>
        </p:nvSpPr>
        <p:spPr/>
        <p:txBody>
          <a:bodyPr/>
          <a:lstStyle/>
          <a:p>
            <a:r>
              <a:rPr lang="pt-BR" dirty="0" smtClean="0"/>
              <a:t>E.E.E.F.M. </a:t>
            </a:r>
            <a:r>
              <a:rPr lang="pt-BR" dirty="0" err="1" smtClean="0"/>
              <a:t>PROFª</a:t>
            </a:r>
            <a:r>
              <a:rPr lang="pt-BR" dirty="0" smtClean="0"/>
              <a:t> FILOMENA QUITIBA </a:t>
            </a:r>
          </a:p>
          <a:p>
            <a:r>
              <a:rPr lang="pt-BR" dirty="0" smtClean="0"/>
              <a:t>Nome: Mylena Geanizelli da silva       turma: 2ºM02</a:t>
            </a:r>
            <a:endParaRPr lang="pt-BR" dirty="0"/>
          </a:p>
        </p:txBody>
      </p:sp>
      <p:sp>
        <p:nvSpPr>
          <p:cNvPr id="4" name="CaixaDeTexto 3"/>
          <p:cNvSpPr txBox="1"/>
          <p:nvPr/>
        </p:nvSpPr>
        <p:spPr>
          <a:xfrm>
            <a:off x="4071668" y="3536831"/>
            <a:ext cx="7453222" cy="1015663"/>
          </a:xfrm>
          <a:prstGeom prst="rect">
            <a:avLst/>
          </a:prstGeom>
          <a:noFill/>
        </p:spPr>
        <p:txBody>
          <a:bodyPr wrap="square" rtlCol="0">
            <a:spAutoFit/>
          </a:bodyPr>
          <a:lstStyle/>
          <a:p>
            <a:pPr algn="just"/>
            <a:r>
              <a:rPr lang="pt-BR" sz="6000" dirty="0" smtClean="0"/>
              <a:t>ENEM 2013</a:t>
            </a:r>
            <a:endParaRPr lang="pt-BR" sz="6000" dirty="0"/>
          </a:p>
        </p:txBody>
      </p:sp>
      <p:sp>
        <p:nvSpPr>
          <p:cNvPr id="5" name="CaixaDeTexto 4"/>
          <p:cNvSpPr txBox="1"/>
          <p:nvPr/>
        </p:nvSpPr>
        <p:spPr>
          <a:xfrm>
            <a:off x="1699404" y="2958861"/>
            <a:ext cx="9195758" cy="369332"/>
          </a:xfrm>
          <a:prstGeom prst="rect">
            <a:avLst/>
          </a:prstGeom>
          <a:noFill/>
        </p:spPr>
        <p:txBody>
          <a:bodyPr wrap="square" rtlCol="0">
            <a:spAutoFit/>
          </a:bodyPr>
          <a:lstStyle/>
          <a:p>
            <a:r>
              <a:rPr lang="pt-BR" dirty="0" smtClean="0"/>
              <a:t>O PRINCIPIO FUNDAMENTAL DAS 3 LEIS DE NEWTON: INÉRCIA, DINÂMICA, AÇÃO E REAÇÃO </a:t>
            </a:r>
            <a:endParaRPr lang="pt-BR" dirty="0"/>
          </a:p>
        </p:txBody>
      </p:sp>
      <p:pic>
        <p:nvPicPr>
          <p:cNvPr id="8" name="Á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91156332"/>
      </p:ext>
    </p:extLst>
  </p:cSld>
  <p:clrMapOvr>
    <a:masterClrMapping/>
  </p:clrMapOvr>
  <mc:AlternateContent xmlns:mc="http://schemas.openxmlformats.org/markup-compatibility/2006" xmlns:p14="http://schemas.microsoft.com/office/powerpoint/2010/main">
    <mc:Choice Requires="p14">
      <p:transition spd="slow" p14:dur="2000" advTm="24168"/>
    </mc:Choice>
    <mc:Fallback xmlns="">
      <p:transition spd="slow" advTm="24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1541" y="284672"/>
            <a:ext cx="7246188" cy="2677656"/>
          </a:xfrm>
          <a:prstGeom prst="rect">
            <a:avLst/>
          </a:prstGeom>
          <a:noFill/>
        </p:spPr>
        <p:txBody>
          <a:bodyPr wrap="square" rtlCol="0">
            <a:spAutoFit/>
          </a:bodyPr>
          <a:lstStyle/>
          <a:p>
            <a:pPr algn="just"/>
            <a:r>
              <a:rPr lang="pt-BR" sz="2400" dirty="0" smtClean="0"/>
              <a:t>1ª LEI DE NEWTON, o princípio da inércia, diz que um corpo em repouso tende a permanecer em repouso, e um corpo em movimento tende a permanecer em movimento. Por exemplo, quando estamos em um carro em movimento e ele freia bruscamente, sentimos como se fossemos atirados para frente, pois o corpo tende a continuar em movimento.</a:t>
            </a:r>
          </a:p>
        </p:txBody>
      </p:sp>
      <p:sp>
        <p:nvSpPr>
          <p:cNvPr id="3" name="CaixaDeTexto 2"/>
          <p:cNvSpPr txBox="1"/>
          <p:nvPr/>
        </p:nvSpPr>
        <p:spPr>
          <a:xfrm>
            <a:off x="353683" y="3355675"/>
            <a:ext cx="7073660" cy="1200329"/>
          </a:xfrm>
          <a:prstGeom prst="rect">
            <a:avLst/>
          </a:prstGeom>
          <a:noFill/>
        </p:spPr>
        <p:txBody>
          <a:bodyPr wrap="square" rtlCol="0">
            <a:spAutoFit/>
          </a:bodyPr>
          <a:lstStyle/>
          <a:p>
            <a:r>
              <a:rPr lang="pt-BR" sz="2400" dirty="0" smtClean="0"/>
              <a:t>2ª LEI DE NEWTON, a dinâmica, diz que quando aplicamos uma mesma força em dois corpos diferentes observamos que elas não produzem a aceleração igual.</a:t>
            </a:r>
            <a:endParaRPr lang="pt-BR" sz="2400" dirty="0"/>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0098" y="4733342"/>
            <a:ext cx="1557284" cy="87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760" y="831230"/>
            <a:ext cx="3924779" cy="1439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810" y="3567999"/>
            <a:ext cx="3931729" cy="1435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Á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25700141"/>
      </p:ext>
    </p:extLst>
  </p:cSld>
  <p:clrMapOvr>
    <a:masterClrMapping/>
  </p:clrMapOvr>
  <mc:AlternateContent xmlns:mc="http://schemas.openxmlformats.org/markup-compatibility/2006" xmlns:p14="http://schemas.microsoft.com/office/powerpoint/2010/main">
    <mc:Choice Requires="p14">
      <p:transition spd="slow" p14:dur="2000" advTm="109261"/>
    </mc:Choice>
    <mc:Fallback xmlns="">
      <p:transition spd="slow" advTm="109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0717" y="465826"/>
            <a:ext cx="6176513" cy="1569660"/>
          </a:xfrm>
          <a:prstGeom prst="rect">
            <a:avLst/>
          </a:prstGeom>
          <a:noFill/>
        </p:spPr>
        <p:txBody>
          <a:bodyPr wrap="square" rtlCol="0">
            <a:spAutoFit/>
          </a:bodyPr>
          <a:lstStyle/>
          <a:p>
            <a:r>
              <a:rPr lang="pt-BR" sz="2400" dirty="0" smtClean="0"/>
              <a:t>3ª LEI DE NEWTON, é o princípio da ação e reação cujo enunciado diz que as forças atuam sempre em pares, para toda força de ação há uma força de reação. </a:t>
            </a:r>
            <a:endParaRPr lang="pt-BR" sz="2400" dirty="0"/>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883" y="606007"/>
            <a:ext cx="230505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Á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047607470"/>
      </p:ext>
    </p:extLst>
  </p:cSld>
  <p:clrMapOvr>
    <a:masterClrMapping/>
  </p:clrMapOvr>
  <mc:AlternateContent xmlns:mc="http://schemas.openxmlformats.org/markup-compatibility/2006" xmlns:p14="http://schemas.microsoft.com/office/powerpoint/2010/main">
    <mc:Choice Requires="p14">
      <p:transition spd="slow" p14:dur="2000" advTm="39976"/>
    </mc:Choice>
    <mc:Fallback xmlns="">
      <p:transition spd="slow" advTm="39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ENEM 2013 – QUESTÃO 76 C. AZUL</a:t>
            </a:r>
            <a:endParaRPr lang="pt-BR" dirty="0"/>
          </a:p>
        </p:txBody>
      </p:sp>
      <p:sp>
        <p:nvSpPr>
          <p:cNvPr id="3" name="Espaço Reservado para Conteúdo 2"/>
          <p:cNvSpPr>
            <a:spLocks noGrp="1"/>
          </p:cNvSpPr>
          <p:nvPr>
            <p:ph sz="half" idx="1"/>
          </p:nvPr>
        </p:nvSpPr>
        <p:spPr/>
        <p:txBody>
          <a:bodyPr/>
          <a:lstStyle/>
          <a:p>
            <a:r>
              <a:rPr lang="pt-BR" dirty="0"/>
              <a:t>Uma pessoa necessita da força de atrito em seus pés para se deslocar sobre uma superfície. Logo, uma pessoa que sobe uma rampa em linha reta será auxiliada pela força de atrito exercida pelo chão em seus pés.</a:t>
            </a:r>
          </a:p>
          <a:p>
            <a:r>
              <a:rPr lang="pt-BR" b="1" dirty="0"/>
              <a:t>Em relação ao movimento dessa pessoa, quais são a direção e o sentido da força de atrito mencionada no texto?</a:t>
            </a:r>
            <a:endParaRPr lang="pt-BR" dirty="0"/>
          </a:p>
          <a:p>
            <a:endParaRPr lang="pt-BR" dirty="0"/>
          </a:p>
        </p:txBody>
      </p:sp>
      <p:sp>
        <p:nvSpPr>
          <p:cNvPr id="4" name="Espaço Reservado para Conteúdo 3"/>
          <p:cNvSpPr>
            <a:spLocks noGrp="1"/>
          </p:cNvSpPr>
          <p:nvPr>
            <p:ph sz="half" idx="2"/>
          </p:nvPr>
        </p:nvSpPr>
        <p:spPr/>
        <p:txBody>
          <a:bodyPr/>
          <a:lstStyle/>
          <a:p>
            <a:r>
              <a:rPr lang="pt-BR" dirty="0" smtClean="0"/>
              <a:t>A) </a:t>
            </a:r>
            <a:r>
              <a:rPr lang="pt-BR" dirty="0"/>
              <a:t>Perpendicular ao plano e no mesmo sentido do movimento</a:t>
            </a:r>
            <a:r>
              <a:rPr lang="pt-BR" dirty="0" smtClean="0"/>
              <a:t>.</a:t>
            </a:r>
          </a:p>
          <a:p>
            <a:r>
              <a:rPr lang="pt-BR" dirty="0" smtClean="0"/>
              <a:t>B)</a:t>
            </a:r>
            <a:r>
              <a:rPr lang="pt-BR" dirty="0"/>
              <a:t> Paralelo ao plano e no sentido contrário ao movimento</a:t>
            </a:r>
            <a:r>
              <a:rPr lang="pt-BR" dirty="0" smtClean="0"/>
              <a:t>.</a:t>
            </a:r>
          </a:p>
          <a:p>
            <a:r>
              <a:rPr lang="pt-BR" dirty="0" smtClean="0"/>
              <a:t>C)</a:t>
            </a:r>
            <a:r>
              <a:rPr lang="pt-BR" dirty="0"/>
              <a:t> Paralelo ao plano e no mesmo sentido do movimento</a:t>
            </a:r>
            <a:r>
              <a:rPr lang="pt-BR" dirty="0" smtClean="0"/>
              <a:t>.</a:t>
            </a:r>
          </a:p>
          <a:p>
            <a:r>
              <a:rPr lang="pt-BR" dirty="0" smtClean="0"/>
              <a:t>D)</a:t>
            </a:r>
            <a:r>
              <a:rPr lang="pt-BR" dirty="0"/>
              <a:t> Horizontal e no mesmo sentido do movimento</a:t>
            </a:r>
            <a:r>
              <a:rPr lang="pt-BR" dirty="0" smtClean="0"/>
              <a:t>.</a:t>
            </a:r>
          </a:p>
          <a:p>
            <a:r>
              <a:rPr lang="pt-BR" dirty="0" smtClean="0"/>
              <a:t>E)</a:t>
            </a:r>
            <a:r>
              <a:rPr lang="pt-BR" dirty="0"/>
              <a:t> Horizontal e no mesmo sentido do movimento</a:t>
            </a:r>
            <a:r>
              <a:rPr lang="pt-BR" dirty="0" smtClean="0"/>
              <a:t>.</a:t>
            </a:r>
            <a:endParaRPr lang="pt-BR" dirty="0"/>
          </a:p>
        </p:txBody>
      </p:sp>
      <p:pic>
        <p:nvPicPr>
          <p:cNvPr id="5" name="Á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4068705915"/>
      </p:ext>
    </p:extLst>
  </p:cSld>
  <p:clrMapOvr>
    <a:masterClrMapping/>
  </p:clrMapOvr>
  <mc:AlternateContent xmlns:mc="http://schemas.openxmlformats.org/markup-compatibility/2006" xmlns:p14="http://schemas.microsoft.com/office/powerpoint/2010/main">
    <mc:Choice Requires="p14">
      <p:transition spd="slow" p14:dur="2000" advTm="49451"/>
    </mc:Choice>
    <mc:Fallback xmlns="">
      <p:transition spd="slow" advTm="49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RESOLUÇÃO</a:t>
            </a:r>
            <a:endParaRPr lang="pt-BR" dirty="0"/>
          </a:p>
        </p:txBody>
      </p:sp>
      <p:sp>
        <p:nvSpPr>
          <p:cNvPr id="3" name="Espaço Reservado para Conteúdo 2"/>
          <p:cNvSpPr>
            <a:spLocks noGrp="1"/>
          </p:cNvSpPr>
          <p:nvPr>
            <p:ph idx="1"/>
          </p:nvPr>
        </p:nvSpPr>
        <p:spPr/>
        <p:txBody>
          <a:bodyPr/>
          <a:lstStyle/>
          <a:p>
            <a:r>
              <a:rPr lang="pt-BR" dirty="0"/>
              <a:t>O movimento de uma pessoa é possível de ser realizado devido à reação da força feita pelos pés dessa pessoa na superfície. Ao aplicar uma força para trás com os pés (empurrando a superfície), a superfície reage realizando uma força para frente nos pés (3ª Lei de Newton), ambas paralelas à superfície. Esta força de atrito exercida pelo chão em seus pés, portanto é paralela ao plano e no mesmo sentido do movimento</a:t>
            </a:r>
            <a:r>
              <a:rPr lang="pt-BR" dirty="0" smtClean="0"/>
              <a:t>.</a:t>
            </a:r>
          </a:p>
          <a:p>
            <a:r>
              <a:rPr lang="pt-BR" dirty="0" smtClean="0"/>
              <a:t>Resposta correta letra “C”.</a:t>
            </a:r>
            <a:endParaRPr lang="pt-BR" dirty="0"/>
          </a:p>
          <a:p>
            <a:pPr marL="0" indent="0">
              <a:buNone/>
            </a:pPr>
            <a:endParaRPr lang="pt-BR" dirty="0"/>
          </a:p>
        </p:txBody>
      </p:sp>
      <p:pic>
        <p:nvPicPr>
          <p:cNvPr id="4" name="Á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272206306"/>
      </p:ext>
    </p:extLst>
  </p:cSld>
  <p:clrMapOvr>
    <a:masterClrMapping/>
  </p:clrMapOvr>
  <mc:AlternateContent xmlns:mc="http://schemas.openxmlformats.org/markup-compatibility/2006" xmlns:p14="http://schemas.microsoft.com/office/powerpoint/2010/main">
    <mc:Choice Requires="p14">
      <p:transition spd="slow" p14:dur="2000" advTm="54627"/>
    </mc:Choice>
    <mc:Fallback xmlns="">
      <p:transition spd="slow" advTm="546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416061" y="2786333"/>
            <a:ext cx="4666890" cy="830997"/>
          </a:xfrm>
          <a:prstGeom prst="rect">
            <a:avLst/>
          </a:prstGeom>
          <a:noFill/>
        </p:spPr>
        <p:txBody>
          <a:bodyPr wrap="square" rtlCol="0">
            <a:spAutoFit/>
          </a:bodyPr>
          <a:lstStyle/>
          <a:p>
            <a:pPr algn="ctr"/>
            <a:r>
              <a:rPr lang="pt-BR" sz="4800" dirty="0" smtClean="0"/>
              <a:t>FIM</a:t>
            </a:r>
            <a:endParaRPr lang="pt-BR" sz="4800" dirty="0"/>
          </a:p>
        </p:txBody>
      </p:sp>
      <p:pic>
        <p:nvPicPr>
          <p:cNvPr id="3" name="Á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26861691"/>
      </p:ext>
    </p:extLst>
  </p:cSld>
  <p:clrMapOvr>
    <a:masterClrMapping/>
  </p:clrMapOvr>
  <mc:AlternateContent xmlns:mc="http://schemas.openxmlformats.org/markup-compatibility/2006" xmlns:p14="http://schemas.microsoft.com/office/powerpoint/2010/main">
    <mc:Choice Requires="p14">
      <p:transition spd="slow" p14:dur="2000" advTm="10035"/>
    </mc:Choice>
    <mc:Fallback xmlns="">
      <p:transition spd="slow" advTm="10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Retrospectiva">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70</TotalTime>
  <Words>382</Words>
  <Application>Microsoft Office PowerPoint</Application>
  <PresentationFormat>Widescreen</PresentationFormat>
  <Paragraphs>20</Paragraphs>
  <Slides>6</Slides>
  <Notes>0</Notes>
  <HiddenSlides>0</HiddenSlides>
  <MMClips>6</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6</vt:i4>
      </vt:variant>
    </vt:vector>
  </HeadingPairs>
  <TitlesOfParts>
    <vt:vector size="9" baseType="lpstr">
      <vt:lpstr>Calibri</vt:lpstr>
      <vt:lpstr>Calibri Light</vt:lpstr>
      <vt:lpstr>Retrospectiva</vt:lpstr>
      <vt:lpstr>Estudando para o ENEM de forma Invertida</vt:lpstr>
      <vt:lpstr>Apresentação do PowerPoint</vt:lpstr>
      <vt:lpstr>Apresentação do PowerPoint</vt:lpstr>
      <vt:lpstr>ENEM 2013 – QUESTÃO 76 C. AZUL</vt:lpstr>
      <vt:lpstr>RESOLUÇÃO</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Estudando para o ENEM de forma Invertida</dc:title>
  <dc:creator>Mylena Geanizelli</dc:creator>
  <cp:lastModifiedBy>Mylena Geanizelli</cp:lastModifiedBy>
  <cp:revision>10</cp:revision>
  <dcterms:created xsi:type="dcterms:W3CDTF">2017-04-25T20:42:02Z</dcterms:created>
  <dcterms:modified xsi:type="dcterms:W3CDTF">2017-04-25T22:01:02Z</dcterms:modified>
</cp:coreProperties>
</file>